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208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284FB-46E9-694A-8AB0-A1853C78AA0F}" type="datetimeFigureOut">
              <a:rPr lang="en-US" smtClean="0"/>
              <a:t>2/3/16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386F7-9803-FA4A-9509-69005E4C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6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386F7-9803-FA4A-9509-69005E4CDC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71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386F7-9803-FA4A-9509-69005E4CDC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09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0879015" y="5603631"/>
            <a:ext cx="1043354" cy="1117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F1D1A-F211-8B45-91F9-95E75CBAB2CE}" type="datetime1">
              <a:rPr lang="tr-TR" smtClean="0"/>
              <a:t>3.02.2016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BDC2-BB87-9546-8851-DE0BE711F0A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453" y="177817"/>
            <a:ext cx="3465095" cy="123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62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1044-C5A4-5A4A-875B-470E50ECD388}" type="datetime1">
              <a:rPr lang="tr-TR" smtClean="0"/>
              <a:t>3.02.2016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BDC2-BB87-9546-8851-DE0BE711F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4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17DE-5127-2A4B-B901-9D650EF15FB3}" type="datetime1">
              <a:rPr lang="tr-TR" smtClean="0"/>
              <a:t>3.02.2016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BDC2-BB87-9546-8851-DE0BE711F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7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97C8-F99A-B24D-BBFC-DF942FA3529F}" type="datetime1">
              <a:rPr lang="tr-TR" smtClean="0"/>
              <a:t>3.02.2016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BDC2-BB87-9546-8851-DE0BE711F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FED9-2AC5-8A4B-8E1A-C1178819BB58}" type="datetime1">
              <a:rPr lang="tr-TR" smtClean="0"/>
              <a:t>3.02.2016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BDC2-BB87-9546-8851-DE0BE711F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4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32FD-54F1-664B-8B23-224A3304A832}" type="datetime1">
              <a:rPr lang="tr-TR" smtClean="0"/>
              <a:t>3.02.2016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BDC2-BB87-9546-8851-DE0BE711F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0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4823-956C-7B41-8B44-884E96C6FB28}" type="datetime1">
              <a:rPr lang="tr-TR" smtClean="0"/>
              <a:t>3.02.2016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BDC2-BB87-9546-8851-DE0BE711F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7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100A-D8E2-8143-963C-A7C0EDE7369C}" type="datetime1">
              <a:rPr lang="tr-TR" smtClean="0"/>
              <a:t>3.02.2016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BDC2-BB87-9546-8851-DE0BE711F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7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BDC5-728C-274B-9C26-BA1D6C88615B}" type="datetime1">
              <a:rPr lang="tr-TR" smtClean="0"/>
              <a:t>3.02.2016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BDC2-BB87-9546-8851-DE0BE711F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5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F3B3-D33C-4E40-B0B5-66B6ED48E150}" type="datetime1">
              <a:rPr lang="tr-TR" smtClean="0"/>
              <a:t>3.02.2016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BDC2-BB87-9546-8851-DE0BE711F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CA59-F2B7-4E41-ABC1-3ACCFC7A24A3}" type="datetime1">
              <a:rPr lang="tr-TR" smtClean="0"/>
              <a:t>3.02.2016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BDC2-BB87-9546-8851-DE0BE711F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3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8585" y="1712"/>
            <a:ext cx="11394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585" y="1441938"/>
            <a:ext cx="11394830" cy="4735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858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D5E6A500-AB5C-264A-BD18-1681F8B841AA}" type="datetime1">
              <a:rPr lang="tr-TR" smtClean="0"/>
              <a:t>3.02.2016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47593" y="6356350"/>
            <a:ext cx="896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3058BDC2-BB87-9546-8851-DE0BE711F0A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618" y="5745757"/>
            <a:ext cx="907582" cy="97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21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Relationship Id="rId3" Type="http://schemas.openxmlformats.org/officeDocument/2006/relationships/image" Target="../media/image4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Thermistors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Mehmet </a:t>
            </a:r>
            <a:r>
              <a:rPr lang="en-US" dirty="0" err="1" smtClean="0"/>
              <a:t>Okur</a:t>
            </a:r>
            <a:endParaRPr lang="en-US" dirty="0" smtClean="0"/>
          </a:p>
          <a:p>
            <a:r>
              <a:rPr lang="en-US" dirty="0" smtClean="0"/>
              <a:t>Feb. 3</a:t>
            </a:r>
            <a:r>
              <a:rPr lang="en-US" baseline="30000" dirty="0" smtClean="0"/>
              <a:t>rd</a:t>
            </a:r>
            <a:r>
              <a:rPr lang="en-US" dirty="0" smtClean="0"/>
              <a:t>, 2016</a:t>
            </a:r>
          </a:p>
          <a:p>
            <a:r>
              <a:rPr lang="en-US" dirty="0" smtClean="0"/>
              <a:t>SIU 2016, </a:t>
            </a:r>
            <a:r>
              <a:rPr lang="en-US" dirty="0" err="1" smtClean="0"/>
              <a:t>Zonguldak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3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here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E56E-B29B-2E41-BC51-3ECAA63A6C37}" type="datetime1">
              <a:rPr lang="tr-TR" smtClean="0"/>
              <a:t>3.02.2016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BDC2-BB87-9546-8851-DE0BE711F0A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6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402" y="1931366"/>
            <a:ext cx="3054498" cy="252912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97C8-F99A-B24D-BBFC-DF942FA3529F}" type="datetime1">
              <a:rPr lang="tr-TR" smtClean="0"/>
              <a:t>3.02.2016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BDC2-BB87-9546-8851-DE0BE711F0AD}" type="slidenum">
              <a:rPr lang="en-US" smtClean="0"/>
              <a:t>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27017" y="4938501"/>
            <a:ext cx="2763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Fig. 1 </a:t>
            </a:r>
            <a:r>
              <a:rPr lang="en-US" dirty="0"/>
              <a:t>T</a:t>
            </a:r>
            <a:r>
              <a:rPr lang="en-US" dirty="0" smtClean="0"/>
              <a:t>hermistor view </a:t>
            </a:r>
            <a:r>
              <a:rPr lang="tr-TR" dirty="0" smtClean="0"/>
              <a:t>[1]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2747" y="2511982"/>
            <a:ext cx="770791" cy="348448"/>
          </a:xfrm>
          <a:prstGeom prst="line">
            <a:avLst/>
          </a:prstGeom>
          <a:ln w="15875">
            <a:solidFill>
              <a:schemeClr val="tx1"/>
            </a:solidFill>
            <a:headEnd w="lg" len="sm"/>
            <a:tailEnd type="oval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42645" y="2195298"/>
            <a:ext cx="929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Al </a:t>
            </a:r>
            <a:r>
              <a:rPr lang="tr-TR" dirty="0" err="1" smtClean="0"/>
              <a:t>lead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91754" y="4914817"/>
            <a:ext cx="3763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Fig. 2 Temperature vs. Resistance plot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253" y="1315425"/>
            <a:ext cx="44704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60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IEEE format citation here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100A-D8E2-8143-963C-A7C0EDE7369C}" type="datetime1">
              <a:rPr lang="tr-TR" smtClean="0"/>
              <a:t>3.02.2016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BDC2-BB87-9546-8851-DE0BE711F0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0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7877" y="2358050"/>
            <a:ext cx="11394830" cy="1325563"/>
          </a:xfrm>
        </p:spPr>
        <p:txBody>
          <a:bodyPr/>
          <a:lstStyle/>
          <a:p>
            <a:pPr algn="ctr"/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32FD-54F1-664B-8B23-224A3304A832}" type="datetime1">
              <a:rPr lang="tr-TR" smtClean="0"/>
              <a:t>3.02.2016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BDC2-BB87-9546-8851-DE0BE711F0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slides for Q&amp;As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100A-D8E2-8143-963C-A7C0EDE7369C}" type="datetime1">
              <a:rPr lang="tr-TR" smtClean="0"/>
              <a:t>3.02.2016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BDC2-BB87-9546-8851-DE0BE711F0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62</Words>
  <Application>Microsoft Macintosh PowerPoint</Application>
  <PresentationFormat>Widescreen</PresentationFormat>
  <Paragraphs>26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Thermistors</vt:lpstr>
      <vt:lpstr>SLIDE TITLE</vt:lpstr>
      <vt:lpstr>SLIDE TITLE</vt:lpstr>
      <vt:lpstr>References</vt:lpstr>
      <vt:lpstr>Thank you for your attention</vt:lpstr>
      <vt:lpstr>Additional slides for Q&amp;As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Baykal Sarioglu</dc:creator>
  <cp:lastModifiedBy>Baykal Sarioglu</cp:lastModifiedBy>
  <cp:revision>15</cp:revision>
  <dcterms:created xsi:type="dcterms:W3CDTF">2016-02-03T13:05:25Z</dcterms:created>
  <dcterms:modified xsi:type="dcterms:W3CDTF">2016-02-03T14:24:32Z</dcterms:modified>
</cp:coreProperties>
</file>