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99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111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550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153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871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15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80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955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077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273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441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708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0353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5231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9855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52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07934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03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1081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4510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26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35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98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07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32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1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52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859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12388-8740-48D9-80EC-675D176E5AD2}" type="datetimeFigureOut">
              <a:rPr lang="tr-TR" smtClean="0"/>
              <a:t>20.03.2017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62F613-1043-45F0-BEEF-9018D2EF17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06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087300" y="1412777"/>
            <a:ext cx="7772400" cy="1730623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STUDENT ADVISING OFFICE</a:t>
            </a:r>
            <a:endParaRPr lang="el-G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45804" y="3501008"/>
            <a:ext cx="6400800" cy="17526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UPDATE CONTACT INFORMATION</a:t>
            </a:r>
          </a:p>
          <a:p>
            <a:pPr algn="ctr"/>
            <a:endParaRPr lang="el-G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768" y="4407043"/>
            <a:ext cx="4211960" cy="120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64536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661" y="1105786"/>
            <a:ext cx="9674013" cy="51255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09433" y="258465"/>
            <a:ext cx="74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</a:t>
            </a:r>
            <a:endParaRPr lang="tr-TR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18439" y="258465"/>
            <a:ext cx="9812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Bell MT" panose="02020503060305020303" pitchFamily="18" charset="0"/>
              </a:rPr>
              <a:t>Please log into your SIS student page and follow the steps below to update your contact information.</a:t>
            </a:r>
            <a:endParaRPr lang="tr-TR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6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68" y="566381"/>
            <a:ext cx="11026302" cy="58781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32012" y="197049"/>
            <a:ext cx="74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tr-TR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tr-TR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297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62704"/>
          <a:stretch/>
        </p:blipFill>
        <p:spPr>
          <a:xfrm>
            <a:off x="921068" y="347518"/>
            <a:ext cx="4418638" cy="60942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5494" y="2137330"/>
            <a:ext cx="4105275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Oval 5"/>
          <p:cNvSpPr/>
          <p:nvPr/>
        </p:nvSpPr>
        <p:spPr>
          <a:xfrm>
            <a:off x="8502555" y="4312693"/>
            <a:ext cx="1146412" cy="3392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232012" y="197049"/>
            <a:ext cx="74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</a:t>
            </a:r>
            <a:endParaRPr lang="tr-TR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37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04" y="667390"/>
            <a:ext cx="10513325" cy="56183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54842" y="298058"/>
            <a:ext cx="747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tr-TR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tr-TR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74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Bell MT</vt:lpstr>
      <vt:lpstr>Calibri</vt:lpstr>
      <vt:lpstr>Calibri Light</vt:lpstr>
      <vt:lpstr>Trebuchet MS</vt:lpstr>
      <vt:lpstr>Wingdings 3</vt:lpstr>
      <vt:lpstr>Office Theme</vt:lpstr>
      <vt:lpstr>Facet</vt:lpstr>
      <vt:lpstr> INTERNATIONAL STUDENT ADVISING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Begüm Çiçek</dc:creator>
  <cp:lastModifiedBy>Begüm Çiçek</cp:lastModifiedBy>
  <cp:revision>5</cp:revision>
  <dcterms:created xsi:type="dcterms:W3CDTF">2017-03-13T08:17:53Z</dcterms:created>
  <dcterms:modified xsi:type="dcterms:W3CDTF">2017-03-20T09:38:17Z</dcterms:modified>
</cp:coreProperties>
</file>