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1" r:id="rId3"/>
    <p:sldId id="256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2388-8740-48D9-80EC-675D176E5AD2}" type="datetimeFigureOut">
              <a:rPr lang="tr-TR" smtClean="0"/>
              <a:t>07.04.2017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613-1043-45F0-BEEF-9018D2EF17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099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2388-8740-48D9-80EC-675D176E5AD2}" type="datetimeFigureOut">
              <a:rPr lang="tr-TR" smtClean="0"/>
              <a:t>07.04.2017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613-1043-45F0-BEEF-9018D2EF17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1115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2388-8740-48D9-80EC-675D176E5AD2}" type="datetimeFigureOut">
              <a:rPr lang="tr-TR" smtClean="0"/>
              <a:t>07.04.2017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613-1043-45F0-BEEF-9018D2EF17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7550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2388-8740-48D9-80EC-675D176E5AD2}" type="datetimeFigureOut">
              <a:rPr lang="tr-TR" smtClean="0"/>
              <a:t>07.04.2017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613-1043-45F0-BEEF-9018D2EF17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315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2388-8740-48D9-80EC-675D176E5AD2}" type="datetimeFigureOut">
              <a:rPr lang="tr-TR" smtClean="0"/>
              <a:t>07.04.2017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613-1043-45F0-BEEF-9018D2EF17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6871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2388-8740-48D9-80EC-675D176E5AD2}" type="datetimeFigureOut">
              <a:rPr lang="tr-TR" smtClean="0"/>
              <a:t>07.04.2017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613-1043-45F0-BEEF-9018D2EF17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8159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2388-8740-48D9-80EC-675D176E5AD2}" type="datetimeFigureOut">
              <a:rPr lang="tr-TR" smtClean="0"/>
              <a:t>07.04.2017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613-1043-45F0-BEEF-9018D2EF17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5809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2388-8740-48D9-80EC-675D176E5AD2}" type="datetimeFigureOut">
              <a:rPr lang="tr-TR" smtClean="0"/>
              <a:t>07.04.2017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613-1043-45F0-BEEF-9018D2EF17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6955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2388-8740-48D9-80EC-675D176E5AD2}" type="datetimeFigureOut">
              <a:rPr lang="tr-TR" smtClean="0"/>
              <a:t>07.04.2017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613-1043-45F0-BEEF-9018D2EF17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907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2388-8740-48D9-80EC-675D176E5AD2}" type="datetimeFigureOut">
              <a:rPr lang="tr-TR" smtClean="0"/>
              <a:t>07.04.2017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613-1043-45F0-BEEF-9018D2EF17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4273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2388-8740-48D9-80EC-675D176E5AD2}" type="datetimeFigureOut">
              <a:rPr lang="tr-TR" smtClean="0"/>
              <a:t>07.04.2017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613-1043-45F0-BEEF-9018D2EF17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4419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2388-8740-48D9-80EC-675D176E5AD2}" type="datetimeFigureOut">
              <a:rPr lang="tr-TR" smtClean="0"/>
              <a:t>07.04.2017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613-1043-45F0-BEEF-9018D2EF17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6708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2388-8740-48D9-80EC-675D176E5AD2}" type="datetimeFigureOut">
              <a:rPr lang="tr-TR" smtClean="0"/>
              <a:t>07.04.2017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613-1043-45F0-BEEF-9018D2EF17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0353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2388-8740-48D9-80EC-675D176E5AD2}" type="datetimeFigureOut">
              <a:rPr lang="tr-TR" smtClean="0"/>
              <a:t>07.04.2017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613-1043-45F0-BEEF-9018D2EF17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5231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2388-8740-48D9-80EC-675D176E5AD2}" type="datetimeFigureOut">
              <a:rPr lang="tr-TR" smtClean="0"/>
              <a:t>07.04.2017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613-1043-45F0-BEEF-9018D2EF17B9}" type="slidenum">
              <a:rPr lang="tr-TR" smtClean="0"/>
              <a:t>‹#›</a:t>
            </a:fld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9855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2388-8740-48D9-80EC-675D176E5AD2}" type="datetimeFigureOut">
              <a:rPr lang="tr-TR" smtClean="0"/>
              <a:t>07.04.2017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613-1043-45F0-BEEF-9018D2EF17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952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2388-8740-48D9-80EC-675D176E5AD2}" type="datetimeFigureOut">
              <a:rPr lang="tr-TR" smtClean="0"/>
              <a:t>07.04.2017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613-1043-45F0-BEEF-9018D2EF17B9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0793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2388-8740-48D9-80EC-675D176E5AD2}" type="datetimeFigureOut">
              <a:rPr lang="tr-TR" smtClean="0"/>
              <a:t>07.04.2017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613-1043-45F0-BEEF-9018D2EF17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3039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2388-8740-48D9-80EC-675D176E5AD2}" type="datetimeFigureOut">
              <a:rPr lang="tr-TR" smtClean="0"/>
              <a:t>07.04.2017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613-1043-45F0-BEEF-9018D2EF17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4108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2388-8740-48D9-80EC-675D176E5AD2}" type="datetimeFigureOut">
              <a:rPr lang="tr-TR" smtClean="0"/>
              <a:t>07.04.2017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613-1043-45F0-BEEF-9018D2EF17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451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2388-8740-48D9-80EC-675D176E5AD2}" type="datetimeFigureOut">
              <a:rPr lang="tr-TR" smtClean="0"/>
              <a:t>07.04.2017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613-1043-45F0-BEEF-9018D2EF17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626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2388-8740-48D9-80EC-675D176E5AD2}" type="datetimeFigureOut">
              <a:rPr lang="tr-TR" smtClean="0"/>
              <a:t>07.04.2017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613-1043-45F0-BEEF-9018D2EF17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9355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2388-8740-48D9-80EC-675D176E5AD2}" type="datetimeFigureOut">
              <a:rPr lang="tr-TR" smtClean="0"/>
              <a:t>07.04.2017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613-1043-45F0-BEEF-9018D2EF17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1980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2388-8740-48D9-80EC-675D176E5AD2}" type="datetimeFigureOut">
              <a:rPr lang="tr-TR" smtClean="0"/>
              <a:t>07.04.2017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613-1043-45F0-BEEF-9018D2EF17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4078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2388-8740-48D9-80EC-675D176E5AD2}" type="datetimeFigureOut">
              <a:rPr lang="tr-TR" smtClean="0"/>
              <a:t>07.04.2017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613-1043-45F0-BEEF-9018D2EF17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432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2388-8740-48D9-80EC-675D176E5AD2}" type="datetimeFigureOut">
              <a:rPr lang="tr-TR" smtClean="0"/>
              <a:t>07.04.2017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613-1043-45F0-BEEF-9018D2EF17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31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2388-8740-48D9-80EC-675D176E5AD2}" type="datetimeFigureOut">
              <a:rPr lang="tr-TR" smtClean="0"/>
              <a:t>07.04.2017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613-1043-45F0-BEEF-9018D2EF17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1529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12388-8740-48D9-80EC-675D176E5AD2}" type="datetimeFigureOut">
              <a:rPr lang="tr-TR" smtClean="0"/>
              <a:t>07.04.2017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2F613-1043-45F0-BEEF-9018D2EF17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859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12388-8740-48D9-80EC-675D176E5AD2}" type="datetimeFigureOut">
              <a:rPr lang="tr-TR" smtClean="0"/>
              <a:t>07.04.2017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62F613-1043-45F0-BEEF-9018D2EF17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806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087300" y="1412777"/>
            <a:ext cx="7772400" cy="1730623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ULUSLARARASI ÖĞRENCİ DANIŞMANLIK OFİSİ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745804" y="3501008"/>
            <a:ext cx="6400800" cy="1752600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ILETİŞİM BİLGİLERİ GÜNCELLEME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4407043"/>
            <a:ext cx="4211960" cy="120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4536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9433" y="258465"/>
            <a:ext cx="74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  <a:endParaRPr lang="tr-TR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7436" y="143761"/>
            <a:ext cx="9812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Bell MT" panose="02020503060305020303" pitchFamily="18" charset="0"/>
              </a:rPr>
              <a:t>Lütfen SIS öğrenci sayfasına giriş yaptıktan sonra, ‘Iletişim Bilgilerinizi güncelleyin’ butonunun altındaki adımları izleyiniz.</a:t>
            </a:r>
            <a:endParaRPr lang="tr-TR" dirty="0">
              <a:latin typeface="Bell MT" panose="020205030603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11" b="46219"/>
          <a:stretch/>
        </p:blipFill>
        <p:spPr>
          <a:xfrm>
            <a:off x="1498074" y="776176"/>
            <a:ext cx="8570960" cy="502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012" y="197049"/>
            <a:ext cx="74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tr-TR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tr-TR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57" b="54495"/>
          <a:stretch/>
        </p:blipFill>
        <p:spPr>
          <a:xfrm>
            <a:off x="934546" y="-1"/>
            <a:ext cx="11046735" cy="530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7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2704"/>
          <a:stretch/>
        </p:blipFill>
        <p:spPr>
          <a:xfrm>
            <a:off x="921068" y="347518"/>
            <a:ext cx="4418638" cy="6094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494" y="2137330"/>
            <a:ext cx="4105275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8502555" y="4312693"/>
            <a:ext cx="1146412" cy="3392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232012" y="197049"/>
            <a:ext cx="74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</a:t>
            </a:r>
            <a:endParaRPr lang="tr-TR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370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04" y="667390"/>
            <a:ext cx="10513325" cy="5618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4842" y="298058"/>
            <a:ext cx="74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tr-TR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tr-TR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174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29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Bell MT</vt:lpstr>
      <vt:lpstr>Calibri</vt:lpstr>
      <vt:lpstr>Calibri Light</vt:lpstr>
      <vt:lpstr>Trebuchet MS</vt:lpstr>
      <vt:lpstr>Wingdings 3</vt:lpstr>
      <vt:lpstr>Office Theme</vt:lpstr>
      <vt:lpstr>Facet</vt:lpstr>
      <vt:lpstr> ULUSLARARASI ÖĞRENCİ DANIŞMANLIK OFİSİ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Begüm Çiçek</dc:creator>
  <cp:lastModifiedBy>Begüm Çiçek</cp:lastModifiedBy>
  <cp:revision>8</cp:revision>
  <dcterms:created xsi:type="dcterms:W3CDTF">2017-03-13T08:17:53Z</dcterms:created>
  <dcterms:modified xsi:type="dcterms:W3CDTF">2017-04-07T11:07:13Z</dcterms:modified>
</cp:coreProperties>
</file>