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7"/>
  </p:notesMasterIdLst>
  <p:sldIdLst>
    <p:sldId id="256" r:id="rId2"/>
    <p:sldId id="257" r:id="rId3"/>
    <p:sldId id="258" r:id="rId4"/>
    <p:sldId id="312" r:id="rId5"/>
    <p:sldId id="260" r:id="rId6"/>
    <p:sldId id="262" r:id="rId7"/>
    <p:sldId id="263" r:id="rId8"/>
    <p:sldId id="264" r:id="rId9"/>
    <p:sldId id="315" r:id="rId10"/>
    <p:sldId id="316" r:id="rId11"/>
    <p:sldId id="317" r:id="rId12"/>
    <p:sldId id="308" r:id="rId13"/>
    <p:sldId id="314" r:id="rId14"/>
    <p:sldId id="292" r:id="rId15"/>
    <p:sldId id="293" r:id="rId16"/>
    <p:sldId id="271" r:id="rId17"/>
    <p:sldId id="273" r:id="rId18"/>
    <p:sldId id="294" r:id="rId19"/>
    <p:sldId id="296" r:id="rId20"/>
    <p:sldId id="299" r:id="rId21"/>
    <p:sldId id="313" r:id="rId22"/>
    <p:sldId id="303" r:id="rId23"/>
    <p:sldId id="304" r:id="rId24"/>
    <p:sldId id="305" r:id="rId25"/>
    <p:sldId id="306" r:id="rId26"/>
  </p:sldIdLst>
  <p:sldSz cx="24387175" cy="13716000"/>
  <p:notesSz cx="6858000" cy="9144000"/>
  <p:embeddedFontLst>
    <p:embeddedFont>
      <p:font typeface="Open Sans Light" panose="020B0604020202020204" charset="0"/>
      <p:regular r:id="rId28"/>
      <p:bold r:id="rId29"/>
      <p:italic r:id="rId30"/>
      <p:boldItalic r:id="rId31"/>
    </p:embeddedFont>
    <p:embeddedFont>
      <p:font typeface="Open Sans" panose="020B0604020202020204" charset="0"/>
      <p:regular r:id="rId32"/>
      <p:bold r:id="rId33"/>
      <p:italic r:id="rId34"/>
      <p:boldItalic r:id="rId35"/>
    </p:embeddedFont>
    <p:embeddedFont>
      <p:font typeface="Helvetica Neue" panose="020B0604020202020204" charset="0"/>
      <p:regular r:id="rId36"/>
      <p:bold r:id="rId37"/>
      <p:italic r:id="rId38"/>
      <p:boldItalic r:id="rId39"/>
    </p:embeddedFont>
    <p:embeddedFont>
      <p:font typeface="Gill Sans" panose="020B0604020202020204" charset="0"/>
      <p:regular r:id="rId40"/>
      <p:bold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5" clrIdx="0">
    <p:extLst>
      <p:ext uri="{19B8F6BF-5375-455C-9EA6-DF929625EA0E}">
        <p15:presenceInfo xmlns:p15="http://schemas.microsoft.com/office/powerpoint/2012/main" userId="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84201" autoAdjust="0"/>
  </p:normalViewPr>
  <p:slideViewPr>
    <p:cSldViewPr snapToGrid="0">
      <p:cViewPr varScale="1">
        <p:scale>
          <a:sx n="38" d="100"/>
          <a:sy n="38" d="100"/>
        </p:scale>
        <p:origin x="122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01T17:35:01.879" idx="4">
    <p:pos x="10" y="10"/>
    <p:text>Müracaat belgesini nereden alıyorlar?</p:text>
    <p:extLst>
      <p:ext uri="{C676402C-5697-4E1C-873F-D02D1690AC5C}">
        <p15:threadingInfo xmlns:p15="http://schemas.microsoft.com/office/powerpoint/2012/main" timeZoneBias="-180"/>
      </p:ext>
    </p:extLst>
  </p:cm>
  <p:cm authorId="1" dt="2018-09-01T17:40:17.127" idx="5">
    <p:pos x="146" y="146"/>
    <p:text>Öğrencilerin evraklarını biz topluca mı götürüyoruz son durumda?</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E49830-AB63-48F6-AD66-BFAFA126476B}" type="doc">
      <dgm:prSet loTypeId="urn:microsoft.com/office/officeart/2005/8/layout/hProcess6" loCatId="process" qsTypeId="urn:microsoft.com/office/officeart/2005/8/quickstyle/simple5" qsCatId="simple" csTypeId="urn:microsoft.com/office/officeart/2005/8/colors/accent1_2" csCatId="accent1" phldr="1"/>
      <dgm:spPr/>
      <dgm:t>
        <a:bodyPr/>
        <a:lstStyle/>
        <a:p>
          <a:endParaRPr lang="tr-TR"/>
        </a:p>
      </dgm:t>
    </dgm:pt>
    <dgm:pt modelId="{73E634E8-1B56-4F28-9492-8CC1CF71914F}">
      <dgm:prSet phldrT="[Text]"/>
      <dgm:spPr/>
      <dgm:t>
        <a:bodyPr/>
        <a:lstStyle/>
        <a:p>
          <a:endParaRPr lang="tr-TR" dirty="0"/>
        </a:p>
      </dgm:t>
    </dgm:pt>
    <dgm:pt modelId="{82A601BA-5CDC-4A64-991C-879BC602D216}" type="parTrans" cxnId="{2CD2C7BB-4296-497B-9F8E-F98516309A14}">
      <dgm:prSet/>
      <dgm:spPr/>
      <dgm:t>
        <a:bodyPr/>
        <a:lstStyle/>
        <a:p>
          <a:endParaRPr lang="tr-TR"/>
        </a:p>
      </dgm:t>
    </dgm:pt>
    <dgm:pt modelId="{9DF36E9C-1D1E-43CE-95E5-C0AC1AED6AD9}" type="sibTrans" cxnId="{2CD2C7BB-4296-497B-9F8E-F98516309A14}">
      <dgm:prSet/>
      <dgm:spPr/>
      <dgm:t>
        <a:bodyPr/>
        <a:lstStyle/>
        <a:p>
          <a:endParaRPr lang="tr-TR"/>
        </a:p>
      </dgm:t>
    </dgm:pt>
    <dgm:pt modelId="{AF1B442E-0165-4E30-8EB0-81EAA9576500}">
      <dgm:prSet phldrT="[Text]"/>
      <dgm:spPr/>
      <dgm:t>
        <a:bodyPr/>
        <a:lstStyle/>
        <a:p>
          <a:r>
            <a:rPr lang="tr-TR" dirty="0" smtClean="0"/>
            <a:t>Online </a:t>
          </a:r>
          <a:r>
            <a:rPr lang="tr-TR" dirty="0" err="1" smtClean="0"/>
            <a:t>Residence</a:t>
          </a:r>
          <a:r>
            <a:rPr lang="tr-TR" dirty="0" smtClean="0"/>
            <a:t> </a:t>
          </a:r>
          <a:r>
            <a:rPr lang="tr-TR" dirty="0" err="1" smtClean="0"/>
            <a:t>Permit</a:t>
          </a:r>
          <a:r>
            <a:rPr lang="tr-TR" dirty="0" smtClean="0"/>
            <a:t> Application </a:t>
          </a:r>
          <a:endParaRPr lang="tr-TR" dirty="0"/>
        </a:p>
      </dgm:t>
    </dgm:pt>
    <dgm:pt modelId="{0BD4ED78-1D46-4E9B-B59F-91F4195EDB64}" type="parTrans" cxnId="{612BC1B4-4918-4512-BE25-0C3601C51A24}">
      <dgm:prSet/>
      <dgm:spPr/>
      <dgm:t>
        <a:bodyPr/>
        <a:lstStyle/>
        <a:p>
          <a:endParaRPr lang="tr-TR"/>
        </a:p>
      </dgm:t>
    </dgm:pt>
    <dgm:pt modelId="{9850F453-25B7-4F05-ACF4-73F32D7C2BE7}" type="sibTrans" cxnId="{612BC1B4-4918-4512-BE25-0C3601C51A24}">
      <dgm:prSet/>
      <dgm:spPr/>
      <dgm:t>
        <a:bodyPr/>
        <a:lstStyle/>
        <a:p>
          <a:endParaRPr lang="tr-TR"/>
        </a:p>
      </dgm:t>
    </dgm:pt>
    <dgm:pt modelId="{0581CE4F-1166-42C9-8D05-13307F8A6C42}">
      <dgm:prSet phldrT="[Text]"/>
      <dgm:spPr/>
      <dgm:t>
        <a:bodyPr/>
        <a:lstStyle/>
        <a:p>
          <a:r>
            <a:rPr lang="tr-TR" dirty="0" err="1" smtClean="0"/>
            <a:t>Payment</a:t>
          </a:r>
          <a:r>
            <a:rPr lang="tr-TR" dirty="0" smtClean="0"/>
            <a:t> </a:t>
          </a:r>
          <a:r>
            <a:rPr lang="tr-TR" dirty="0" err="1" smtClean="0"/>
            <a:t>to</a:t>
          </a:r>
          <a:r>
            <a:rPr lang="tr-TR" dirty="0" smtClean="0"/>
            <a:t> </a:t>
          </a:r>
          <a:r>
            <a:rPr lang="tr-TR" dirty="0" err="1" smtClean="0"/>
            <a:t>Tax</a:t>
          </a:r>
          <a:r>
            <a:rPr lang="tr-TR" dirty="0" smtClean="0"/>
            <a:t> Office</a:t>
          </a:r>
          <a:endParaRPr lang="tr-TR" dirty="0"/>
        </a:p>
      </dgm:t>
    </dgm:pt>
    <dgm:pt modelId="{6468FB4D-D221-456E-A5FD-D6A6A79601B2}" type="parTrans" cxnId="{10270E13-8034-4E08-99E7-6FA7491BBDC0}">
      <dgm:prSet/>
      <dgm:spPr/>
      <dgm:t>
        <a:bodyPr/>
        <a:lstStyle/>
        <a:p>
          <a:endParaRPr lang="tr-TR"/>
        </a:p>
      </dgm:t>
    </dgm:pt>
    <dgm:pt modelId="{C19ACF3B-C8A3-4CBD-8378-414B0F040191}" type="sibTrans" cxnId="{10270E13-8034-4E08-99E7-6FA7491BBDC0}">
      <dgm:prSet/>
      <dgm:spPr/>
      <dgm:t>
        <a:bodyPr/>
        <a:lstStyle/>
        <a:p>
          <a:endParaRPr lang="tr-TR"/>
        </a:p>
      </dgm:t>
    </dgm:pt>
    <dgm:pt modelId="{21B88CA6-70E7-4F26-947C-1AC1CBC0F1FE}">
      <dgm:prSet phldrT="[Text]"/>
      <dgm:spPr/>
      <dgm:t>
        <a:bodyPr/>
        <a:lstStyle/>
        <a:p>
          <a:r>
            <a:rPr lang="tr-TR" dirty="0" err="1" smtClean="0"/>
            <a:t>Bring</a:t>
          </a:r>
          <a:r>
            <a:rPr lang="tr-TR" dirty="0" smtClean="0"/>
            <a:t> </a:t>
          </a:r>
          <a:r>
            <a:rPr lang="tr-TR" dirty="0" err="1" smtClean="0"/>
            <a:t>your</a:t>
          </a:r>
          <a:r>
            <a:rPr lang="tr-TR" dirty="0" smtClean="0"/>
            <a:t> </a:t>
          </a:r>
          <a:r>
            <a:rPr lang="tr-TR" dirty="0" err="1" smtClean="0"/>
            <a:t>papers</a:t>
          </a:r>
          <a:r>
            <a:rPr lang="tr-TR" dirty="0" smtClean="0"/>
            <a:t> </a:t>
          </a:r>
          <a:r>
            <a:rPr lang="tr-TR" dirty="0" err="1" smtClean="0"/>
            <a:t>to</a:t>
          </a:r>
          <a:r>
            <a:rPr lang="tr-TR" dirty="0" smtClean="0"/>
            <a:t> </a:t>
          </a:r>
          <a:r>
            <a:rPr lang="tr-TR" dirty="0" err="1" smtClean="0"/>
            <a:t>Collective</a:t>
          </a:r>
          <a:r>
            <a:rPr lang="tr-TR" dirty="0" smtClean="0"/>
            <a:t> Application </a:t>
          </a:r>
          <a:r>
            <a:rPr lang="tr-TR" dirty="0" err="1" smtClean="0"/>
            <a:t>Days</a:t>
          </a:r>
          <a:endParaRPr lang="tr-TR" dirty="0"/>
        </a:p>
      </dgm:t>
    </dgm:pt>
    <dgm:pt modelId="{85912B04-E04B-4F66-A7BA-24F49038161B}" type="parTrans" cxnId="{B7B1FFBC-4D6D-4FE2-8F7A-598FB9F83147}">
      <dgm:prSet/>
      <dgm:spPr/>
      <dgm:t>
        <a:bodyPr/>
        <a:lstStyle/>
        <a:p>
          <a:endParaRPr lang="tr-TR"/>
        </a:p>
      </dgm:t>
    </dgm:pt>
    <dgm:pt modelId="{78BD71FB-FD34-4BF6-974C-B08120810F36}" type="sibTrans" cxnId="{B7B1FFBC-4D6D-4FE2-8F7A-598FB9F83147}">
      <dgm:prSet/>
      <dgm:spPr/>
      <dgm:t>
        <a:bodyPr/>
        <a:lstStyle/>
        <a:p>
          <a:endParaRPr lang="tr-TR"/>
        </a:p>
      </dgm:t>
    </dgm:pt>
    <dgm:pt modelId="{DBE1CDD5-52A7-4E65-818B-C3D3A8366494}">
      <dgm:prSet phldrT="[Text]"/>
      <dgm:spPr/>
      <dgm:t>
        <a:bodyPr/>
        <a:lstStyle/>
        <a:p>
          <a:endParaRPr lang="tr-TR" dirty="0"/>
        </a:p>
      </dgm:t>
    </dgm:pt>
    <dgm:pt modelId="{CEAFAF59-D739-421C-BFEF-0E77FA6E2C25}" type="parTrans" cxnId="{358885BE-E525-49C9-8780-D720A53A1C68}">
      <dgm:prSet/>
      <dgm:spPr/>
      <dgm:t>
        <a:bodyPr/>
        <a:lstStyle/>
        <a:p>
          <a:endParaRPr lang="tr-TR"/>
        </a:p>
      </dgm:t>
    </dgm:pt>
    <dgm:pt modelId="{F822D332-95D1-4802-9792-2BE3C879B608}" type="sibTrans" cxnId="{358885BE-E525-49C9-8780-D720A53A1C68}">
      <dgm:prSet/>
      <dgm:spPr/>
      <dgm:t>
        <a:bodyPr/>
        <a:lstStyle/>
        <a:p>
          <a:endParaRPr lang="tr-TR"/>
        </a:p>
      </dgm:t>
    </dgm:pt>
    <dgm:pt modelId="{5C9ABAAF-FCE7-4830-9606-FA8A8141878D}">
      <dgm:prSet phldrT="[Text]"/>
      <dgm:spPr/>
      <dgm:t>
        <a:bodyPr/>
        <a:lstStyle/>
        <a:p>
          <a:endParaRPr lang="tr-TR" dirty="0"/>
        </a:p>
      </dgm:t>
    </dgm:pt>
    <dgm:pt modelId="{2298311D-BEFA-4D3B-A4E1-8F250BEDF262}" type="parTrans" cxnId="{DD01FC1F-8F42-4F81-B710-7A05AB9755B9}">
      <dgm:prSet/>
      <dgm:spPr/>
      <dgm:t>
        <a:bodyPr/>
        <a:lstStyle/>
        <a:p>
          <a:endParaRPr lang="tr-TR"/>
        </a:p>
      </dgm:t>
    </dgm:pt>
    <dgm:pt modelId="{C21D8F37-6B18-4696-A356-70730FD306D9}" type="sibTrans" cxnId="{DD01FC1F-8F42-4F81-B710-7A05AB9755B9}">
      <dgm:prSet/>
      <dgm:spPr/>
      <dgm:t>
        <a:bodyPr/>
        <a:lstStyle/>
        <a:p>
          <a:endParaRPr lang="tr-TR"/>
        </a:p>
      </dgm:t>
    </dgm:pt>
    <dgm:pt modelId="{BA02B49B-BDE2-4F2A-BA7B-F211A3D60260}" type="pres">
      <dgm:prSet presAssocID="{59E49830-AB63-48F6-AD66-BFAFA126476B}" presName="theList" presStyleCnt="0">
        <dgm:presLayoutVars>
          <dgm:dir/>
          <dgm:animLvl val="lvl"/>
          <dgm:resizeHandles val="exact"/>
        </dgm:presLayoutVars>
      </dgm:prSet>
      <dgm:spPr/>
      <dgm:t>
        <a:bodyPr/>
        <a:lstStyle/>
        <a:p>
          <a:endParaRPr lang="tr-TR"/>
        </a:p>
      </dgm:t>
    </dgm:pt>
    <dgm:pt modelId="{4AE50834-0B99-4044-95F5-B74539FBFD8C}" type="pres">
      <dgm:prSet presAssocID="{73E634E8-1B56-4F28-9492-8CC1CF71914F}" presName="compNode" presStyleCnt="0"/>
      <dgm:spPr/>
    </dgm:pt>
    <dgm:pt modelId="{7F340354-7227-43D9-9046-B3C2CBB8046E}" type="pres">
      <dgm:prSet presAssocID="{73E634E8-1B56-4F28-9492-8CC1CF71914F}" presName="noGeometry" presStyleCnt="0"/>
      <dgm:spPr/>
    </dgm:pt>
    <dgm:pt modelId="{A3D69D11-960C-4ADA-B976-8F1FE8905793}" type="pres">
      <dgm:prSet presAssocID="{73E634E8-1B56-4F28-9492-8CC1CF71914F}" presName="childTextVisible" presStyleLbl="bgAccFollowNode1" presStyleIdx="0" presStyleCnt="3">
        <dgm:presLayoutVars>
          <dgm:bulletEnabled val="1"/>
        </dgm:presLayoutVars>
      </dgm:prSet>
      <dgm:spPr/>
      <dgm:t>
        <a:bodyPr/>
        <a:lstStyle/>
        <a:p>
          <a:endParaRPr lang="tr-TR"/>
        </a:p>
      </dgm:t>
    </dgm:pt>
    <dgm:pt modelId="{56212702-5A09-4AB1-A03E-3FFF3E9D3200}" type="pres">
      <dgm:prSet presAssocID="{73E634E8-1B56-4F28-9492-8CC1CF71914F}" presName="childTextHidden" presStyleLbl="bgAccFollowNode1" presStyleIdx="0" presStyleCnt="3"/>
      <dgm:spPr/>
      <dgm:t>
        <a:bodyPr/>
        <a:lstStyle/>
        <a:p>
          <a:endParaRPr lang="tr-TR"/>
        </a:p>
      </dgm:t>
    </dgm:pt>
    <dgm:pt modelId="{F1AD5904-3413-4432-9AE8-D60F7302DF12}" type="pres">
      <dgm:prSet presAssocID="{73E634E8-1B56-4F28-9492-8CC1CF71914F}" presName="parentText" presStyleLbl="node1" presStyleIdx="0" presStyleCnt="3">
        <dgm:presLayoutVars>
          <dgm:chMax val="1"/>
          <dgm:bulletEnabled val="1"/>
        </dgm:presLayoutVars>
      </dgm:prSet>
      <dgm:spPr/>
      <dgm:t>
        <a:bodyPr/>
        <a:lstStyle/>
        <a:p>
          <a:endParaRPr lang="tr-TR"/>
        </a:p>
      </dgm:t>
    </dgm:pt>
    <dgm:pt modelId="{63ACE741-E8EB-432B-8EC6-0C859C413B11}" type="pres">
      <dgm:prSet presAssocID="{73E634E8-1B56-4F28-9492-8CC1CF71914F}" presName="aSpace" presStyleCnt="0"/>
      <dgm:spPr/>
    </dgm:pt>
    <dgm:pt modelId="{8167B888-0771-45C3-BF41-30D5EAE8B7C0}" type="pres">
      <dgm:prSet presAssocID="{DBE1CDD5-52A7-4E65-818B-C3D3A8366494}" presName="compNode" presStyleCnt="0"/>
      <dgm:spPr/>
    </dgm:pt>
    <dgm:pt modelId="{34B5E784-8CC4-45FF-9932-8FE340F127C7}" type="pres">
      <dgm:prSet presAssocID="{DBE1CDD5-52A7-4E65-818B-C3D3A8366494}" presName="noGeometry" presStyleCnt="0"/>
      <dgm:spPr/>
    </dgm:pt>
    <dgm:pt modelId="{44015294-D12C-47D5-9A60-23B3C671B89E}" type="pres">
      <dgm:prSet presAssocID="{DBE1CDD5-52A7-4E65-818B-C3D3A8366494}" presName="childTextVisible" presStyleLbl="bgAccFollowNode1" presStyleIdx="1" presStyleCnt="3">
        <dgm:presLayoutVars>
          <dgm:bulletEnabled val="1"/>
        </dgm:presLayoutVars>
      </dgm:prSet>
      <dgm:spPr/>
      <dgm:t>
        <a:bodyPr/>
        <a:lstStyle/>
        <a:p>
          <a:endParaRPr lang="tr-TR"/>
        </a:p>
      </dgm:t>
    </dgm:pt>
    <dgm:pt modelId="{404D78C7-BDF0-4024-A802-7EB07E674F7C}" type="pres">
      <dgm:prSet presAssocID="{DBE1CDD5-52A7-4E65-818B-C3D3A8366494}" presName="childTextHidden" presStyleLbl="bgAccFollowNode1" presStyleIdx="1" presStyleCnt="3"/>
      <dgm:spPr/>
      <dgm:t>
        <a:bodyPr/>
        <a:lstStyle/>
        <a:p>
          <a:endParaRPr lang="tr-TR"/>
        </a:p>
      </dgm:t>
    </dgm:pt>
    <dgm:pt modelId="{1B9E123A-70E0-45EA-BAB8-EFAC9435C1A3}" type="pres">
      <dgm:prSet presAssocID="{DBE1CDD5-52A7-4E65-818B-C3D3A8366494}" presName="parentText" presStyleLbl="node1" presStyleIdx="1" presStyleCnt="3">
        <dgm:presLayoutVars>
          <dgm:chMax val="1"/>
          <dgm:bulletEnabled val="1"/>
        </dgm:presLayoutVars>
      </dgm:prSet>
      <dgm:spPr/>
      <dgm:t>
        <a:bodyPr/>
        <a:lstStyle/>
        <a:p>
          <a:endParaRPr lang="tr-TR"/>
        </a:p>
      </dgm:t>
    </dgm:pt>
    <dgm:pt modelId="{650A54BF-F09E-4F1B-AE52-A358E1F009D7}" type="pres">
      <dgm:prSet presAssocID="{DBE1CDD5-52A7-4E65-818B-C3D3A8366494}" presName="aSpace" presStyleCnt="0"/>
      <dgm:spPr/>
    </dgm:pt>
    <dgm:pt modelId="{C8523C1A-910D-44C6-B2BF-717CC6AC7300}" type="pres">
      <dgm:prSet presAssocID="{5C9ABAAF-FCE7-4830-9606-FA8A8141878D}" presName="compNode" presStyleCnt="0"/>
      <dgm:spPr/>
    </dgm:pt>
    <dgm:pt modelId="{94F46BE4-9BE9-4D6B-B2B8-3F5F6F82E0F4}" type="pres">
      <dgm:prSet presAssocID="{5C9ABAAF-FCE7-4830-9606-FA8A8141878D}" presName="noGeometry" presStyleCnt="0"/>
      <dgm:spPr/>
    </dgm:pt>
    <dgm:pt modelId="{B5C68E53-B89E-4992-B791-1E5A0E5A8E9E}" type="pres">
      <dgm:prSet presAssocID="{5C9ABAAF-FCE7-4830-9606-FA8A8141878D}" presName="childTextVisible" presStyleLbl="bgAccFollowNode1" presStyleIdx="2" presStyleCnt="3">
        <dgm:presLayoutVars>
          <dgm:bulletEnabled val="1"/>
        </dgm:presLayoutVars>
      </dgm:prSet>
      <dgm:spPr/>
      <dgm:t>
        <a:bodyPr/>
        <a:lstStyle/>
        <a:p>
          <a:endParaRPr lang="tr-TR"/>
        </a:p>
      </dgm:t>
    </dgm:pt>
    <dgm:pt modelId="{175CEA51-C17C-4A91-8944-A973364ACAD9}" type="pres">
      <dgm:prSet presAssocID="{5C9ABAAF-FCE7-4830-9606-FA8A8141878D}" presName="childTextHidden" presStyleLbl="bgAccFollowNode1" presStyleIdx="2" presStyleCnt="3"/>
      <dgm:spPr/>
      <dgm:t>
        <a:bodyPr/>
        <a:lstStyle/>
        <a:p>
          <a:endParaRPr lang="tr-TR"/>
        </a:p>
      </dgm:t>
    </dgm:pt>
    <dgm:pt modelId="{E360240D-46DE-4904-9685-27804C1E7CCE}" type="pres">
      <dgm:prSet presAssocID="{5C9ABAAF-FCE7-4830-9606-FA8A8141878D}" presName="parentText" presStyleLbl="node1" presStyleIdx="2" presStyleCnt="3">
        <dgm:presLayoutVars>
          <dgm:chMax val="1"/>
          <dgm:bulletEnabled val="1"/>
        </dgm:presLayoutVars>
      </dgm:prSet>
      <dgm:spPr/>
      <dgm:t>
        <a:bodyPr/>
        <a:lstStyle/>
        <a:p>
          <a:endParaRPr lang="tr-TR"/>
        </a:p>
      </dgm:t>
    </dgm:pt>
  </dgm:ptLst>
  <dgm:cxnLst>
    <dgm:cxn modelId="{E5470D57-7D3F-4A23-A44C-0FFF1FB3A871}" type="presOf" srcId="{AF1B442E-0165-4E30-8EB0-81EAA9576500}" destId="{A3D69D11-960C-4ADA-B976-8F1FE8905793}" srcOrd="0" destOrd="0" presId="urn:microsoft.com/office/officeart/2005/8/layout/hProcess6"/>
    <dgm:cxn modelId="{612BC1B4-4918-4512-BE25-0C3601C51A24}" srcId="{73E634E8-1B56-4F28-9492-8CC1CF71914F}" destId="{AF1B442E-0165-4E30-8EB0-81EAA9576500}" srcOrd="0" destOrd="0" parTransId="{0BD4ED78-1D46-4E9B-B59F-91F4195EDB64}" sibTransId="{9850F453-25B7-4F05-ACF4-73F32D7C2BE7}"/>
    <dgm:cxn modelId="{12301F5E-CB6A-441D-AFA2-45D5C130704A}" type="presOf" srcId="{0581CE4F-1166-42C9-8D05-13307F8A6C42}" destId="{404D78C7-BDF0-4024-A802-7EB07E674F7C}" srcOrd="1" destOrd="0" presId="urn:microsoft.com/office/officeart/2005/8/layout/hProcess6"/>
    <dgm:cxn modelId="{8FC367F9-55C8-4371-A104-77EDF732FA6B}" type="presOf" srcId="{DBE1CDD5-52A7-4E65-818B-C3D3A8366494}" destId="{1B9E123A-70E0-45EA-BAB8-EFAC9435C1A3}" srcOrd="0" destOrd="0" presId="urn:microsoft.com/office/officeart/2005/8/layout/hProcess6"/>
    <dgm:cxn modelId="{8382E0BC-920B-4549-9D22-23AB45DAC482}" type="presOf" srcId="{AF1B442E-0165-4E30-8EB0-81EAA9576500}" destId="{56212702-5A09-4AB1-A03E-3FFF3E9D3200}" srcOrd="1" destOrd="0" presId="urn:microsoft.com/office/officeart/2005/8/layout/hProcess6"/>
    <dgm:cxn modelId="{2CD2C7BB-4296-497B-9F8E-F98516309A14}" srcId="{59E49830-AB63-48F6-AD66-BFAFA126476B}" destId="{73E634E8-1B56-4F28-9492-8CC1CF71914F}" srcOrd="0" destOrd="0" parTransId="{82A601BA-5CDC-4A64-991C-879BC602D216}" sibTransId="{9DF36E9C-1D1E-43CE-95E5-C0AC1AED6AD9}"/>
    <dgm:cxn modelId="{10270E13-8034-4E08-99E7-6FA7491BBDC0}" srcId="{DBE1CDD5-52A7-4E65-818B-C3D3A8366494}" destId="{0581CE4F-1166-42C9-8D05-13307F8A6C42}" srcOrd="0" destOrd="0" parTransId="{6468FB4D-D221-456E-A5FD-D6A6A79601B2}" sibTransId="{C19ACF3B-C8A3-4CBD-8378-414B0F040191}"/>
    <dgm:cxn modelId="{DD01FC1F-8F42-4F81-B710-7A05AB9755B9}" srcId="{59E49830-AB63-48F6-AD66-BFAFA126476B}" destId="{5C9ABAAF-FCE7-4830-9606-FA8A8141878D}" srcOrd="2" destOrd="0" parTransId="{2298311D-BEFA-4D3B-A4E1-8F250BEDF262}" sibTransId="{C21D8F37-6B18-4696-A356-70730FD306D9}"/>
    <dgm:cxn modelId="{B7B1FFBC-4D6D-4FE2-8F7A-598FB9F83147}" srcId="{5C9ABAAF-FCE7-4830-9606-FA8A8141878D}" destId="{21B88CA6-70E7-4F26-947C-1AC1CBC0F1FE}" srcOrd="0" destOrd="0" parTransId="{85912B04-E04B-4F66-A7BA-24F49038161B}" sibTransId="{78BD71FB-FD34-4BF6-974C-B08120810F36}"/>
    <dgm:cxn modelId="{150D5119-9295-45F1-B491-628AAA47BF46}" type="presOf" srcId="{5C9ABAAF-FCE7-4830-9606-FA8A8141878D}" destId="{E360240D-46DE-4904-9685-27804C1E7CCE}" srcOrd="0" destOrd="0" presId="urn:microsoft.com/office/officeart/2005/8/layout/hProcess6"/>
    <dgm:cxn modelId="{6090583A-D44E-4A93-A884-B9A3FA0B98C1}" type="presOf" srcId="{21B88CA6-70E7-4F26-947C-1AC1CBC0F1FE}" destId="{175CEA51-C17C-4A91-8944-A973364ACAD9}" srcOrd="1" destOrd="0" presId="urn:microsoft.com/office/officeart/2005/8/layout/hProcess6"/>
    <dgm:cxn modelId="{01346364-1BBA-4E44-862E-653914729729}" type="presOf" srcId="{21B88CA6-70E7-4F26-947C-1AC1CBC0F1FE}" destId="{B5C68E53-B89E-4992-B791-1E5A0E5A8E9E}" srcOrd="0" destOrd="0" presId="urn:microsoft.com/office/officeart/2005/8/layout/hProcess6"/>
    <dgm:cxn modelId="{358885BE-E525-49C9-8780-D720A53A1C68}" srcId="{59E49830-AB63-48F6-AD66-BFAFA126476B}" destId="{DBE1CDD5-52A7-4E65-818B-C3D3A8366494}" srcOrd="1" destOrd="0" parTransId="{CEAFAF59-D739-421C-BFEF-0E77FA6E2C25}" sibTransId="{F822D332-95D1-4802-9792-2BE3C879B608}"/>
    <dgm:cxn modelId="{8507036C-1902-42BD-82E1-01B72FB47629}" type="presOf" srcId="{59E49830-AB63-48F6-AD66-BFAFA126476B}" destId="{BA02B49B-BDE2-4F2A-BA7B-F211A3D60260}" srcOrd="0" destOrd="0" presId="urn:microsoft.com/office/officeart/2005/8/layout/hProcess6"/>
    <dgm:cxn modelId="{5B216D21-C3F8-4000-91C0-9A6EFDBAF981}" type="presOf" srcId="{73E634E8-1B56-4F28-9492-8CC1CF71914F}" destId="{F1AD5904-3413-4432-9AE8-D60F7302DF12}" srcOrd="0" destOrd="0" presId="urn:microsoft.com/office/officeart/2005/8/layout/hProcess6"/>
    <dgm:cxn modelId="{47ED9553-0A19-476E-8EA6-40D613ED0D11}" type="presOf" srcId="{0581CE4F-1166-42C9-8D05-13307F8A6C42}" destId="{44015294-D12C-47D5-9A60-23B3C671B89E}" srcOrd="0" destOrd="0" presId="urn:microsoft.com/office/officeart/2005/8/layout/hProcess6"/>
    <dgm:cxn modelId="{286E7F5C-2BE2-42C8-BED0-6E8BFDB5EAAD}" type="presParOf" srcId="{BA02B49B-BDE2-4F2A-BA7B-F211A3D60260}" destId="{4AE50834-0B99-4044-95F5-B74539FBFD8C}" srcOrd="0" destOrd="0" presId="urn:microsoft.com/office/officeart/2005/8/layout/hProcess6"/>
    <dgm:cxn modelId="{4519A270-C5AC-4DB7-BCEA-0D54596E2395}" type="presParOf" srcId="{4AE50834-0B99-4044-95F5-B74539FBFD8C}" destId="{7F340354-7227-43D9-9046-B3C2CBB8046E}" srcOrd="0" destOrd="0" presId="urn:microsoft.com/office/officeart/2005/8/layout/hProcess6"/>
    <dgm:cxn modelId="{9551DA57-07A2-4B99-A67B-33079273DDFB}" type="presParOf" srcId="{4AE50834-0B99-4044-95F5-B74539FBFD8C}" destId="{A3D69D11-960C-4ADA-B976-8F1FE8905793}" srcOrd="1" destOrd="0" presId="urn:microsoft.com/office/officeart/2005/8/layout/hProcess6"/>
    <dgm:cxn modelId="{F8718FEF-B2D2-4777-9878-745A44579516}" type="presParOf" srcId="{4AE50834-0B99-4044-95F5-B74539FBFD8C}" destId="{56212702-5A09-4AB1-A03E-3FFF3E9D3200}" srcOrd="2" destOrd="0" presId="urn:microsoft.com/office/officeart/2005/8/layout/hProcess6"/>
    <dgm:cxn modelId="{F15FB7B1-6CDD-4DAD-856A-EE199C5EFE2A}" type="presParOf" srcId="{4AE50834-0B99-4044-95F5-B74539FBFD8C}" destId="{F1AD5904-3413-4432-9AE8-D60F7302DF12}" srcOrd="3" destOrd="0" presId="urn:microsoft.com/office/officeart/2005/8/layout/hProcess6"/>
    <dgm:cxn modelId="{616792BC-523E-4920-932B-D24D7C6E864D}" type="presParOf" srcId="{BA02B49B-BDE2-4F2A-BA7B-F211A3D60260}" destId="{63ACE741-E8EB-432B-8EC6-0C859C413B11}" srcOrd="1" destOrd="0" presId="urn:microsoft.com/office/officeart/2005/8/layout/hProcess6"/>
    <dgm:cxn modelId="{3841DE83-10C6-45D9-9033-3D59047165B8}" type="presParOf" srcId="{BA02B49B-BDE2-4F2A-BA7B-F211A3D60260}" destId="{8167B888-0771-45C3-BF41-30D5EAE8B7C0}" srcOrd="2" destOrd="0" presId="urn:microsoft.com/office/officeart/2005/8/layout/hProcess6"/>
    <dgm:cxn modelId="{EAFD582A-FC5C-462B-92B3-65C26F56B0EF}" type="presParOf" srcId="{8167B888-0771-45C3-BF41-30D5EAE8B7C0}" destId="{34B5E784-8CC4-45FF-9932-8FE340F127C7}" srcOrd="0" destOrd="0" presId="urn:microsoft.com/office/officeart/2005/8/layout/hProcess6"/>
    <dgm:cxn modelId="{98259EFF-F94C-4703-88B6-136C02D7261E}" type="presParOf" srcId="{8167B888-0771-45C3-BF41-30D5EAE8B7C0}" destId="{44015294-D12C-47D5-9A60-23B3C671B89E}" srcOrd="1" destOrd="0" presId="urn:microsoft.com/office/officeart/2005/8/layout/hProcess6"/>
    <dgm:cxn modelId="{AF7C84E2-6763-49FF-B936-DE147F3FD2B9}" type="presParOf" srcId="{8167B888-0771-45C3-BF41-30D5EAE8B7C0}" destId="{404D78C7-BDF0-4024-A802-7EB07E674F7C}" srcOrd="2" destOrd="0" presId="urn:microsoft.com/office/officeart/2005/8/layout/hProcess6"/>
    <dgm:cxn modelId="{DEDF3089-13D0-4BDE-BDCD-AE8864CBBFEE}" type="presParOf" srcId="{8167B888-0771-45C3-BF41-30D5EAE8B7C0}" destId="{1B9E123A-70E0-45EA-BAB8-EFAC9435C1A3}" srcOrd="3" destOrd="0" presId="urn:microsoft.com/office/officeart/2005/8/layout/hProcess6"/>
    <dgm:cxn modelId="{EEB1EC63-4BB4-4E2B-BD97-DD7C73AC7EBF}" type="presParOf" srcId="{BA02B49B-BDE2-4F2A-BA7B-F211A3D60260}" destId="{650A54BF-F09E-4F1B-AE52-A358E1F009D7}" srcOrd="3" destOrd="0" presId="urn:microsoft.com/office/officeart/2005/8/layout/hProcess6"/>
    <dgm:cxn modelId="{CB994CF4-BC30-4940-934B-216932309CB9}" type="presParOf" srcId="{BA02B49B-BDE2-4F2A-BA7B-F211A3D60260}" destId="{C8523C1A-910D-44C6-B2BF-717CC6AC7300}" srcOrd="4" destOrd="0" presId="urn:microsoft.com/office/officeart/2005/8/layout/hProcess6"/>
    <dgm:cxn modelId="{F2CE0E81-3F5E-4F82-A006-39DB47A901FF}" type="presParOf" srcId="{C8523C1A-910D-44C6-B2BF-717CC6AC7300}" destId="{94F46BE4-9BE9-4D6B-B2B8-3F5F6F82E0F4}" srcOrd="0" destOrd="0" presId="urn:microsoft.com/office/officeart/2005/8/layout/hProcess6"/>
    <dgm:cxn modelId="{3B8A691B-F859-4A31-9B10-7E079D0039BF}" type="presParOf" srcId="{C8523C1A-910D-44C6-B2BF-717CC6AC7300}" destId="{B5C68E53-B89E-4992-B791-1E5A0E5A8E9E}" srcOrd="1" destOrd="0" presId="urn:microsoft.com/office/officeart/2005/8/layout/hProcess6"/>
    <dgm:cxn modelId="{C6B2C1A0-BAB8-47CC-A298-5D1CBB31EBC2}" type="presParOf" srcId="{C8523C1A-910D-44C6-B2BF-717CC6AC7300}" destId="{175CEA51-C17C-4A91-8944-A973364ACAD9}" srcOrd="2" destOrd="0" presId="urn:microsoft.com/office/officeart/2005/8/layout/hProcess6"/>
    <dgm:cxn modelId="{F9620435-FD9C-4256-ADC7-11D8123C5796}" type="presParOf" srcId="{C8523C1A-910D-44C6-B2BF-717CC6AC7300}" destId="{E360240D-46DE-4904-9685-27804C1E7CCE}"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69D11-960C-4ADA-B976-8F1FE8905793}">
      <dsp:nvSpPr>
        <dsp:cNvPr id="0" name=""/>
        <dsp:cNvSpPr/>
      </dsp:nvSpPr>
      <dsp:spPr>
        <a:xfrm>
          <a:off x="1429604" y="4237598"/>
          <a:ext cx="5675423" cy="4961034"/>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4140" tIns="26035" rIns="52070" bIns="26035" numCol="1" spcCol="1270" anchor="ctr" anchorCtr="0">
          <a:noAutofit/>
        </a:bodyPr>
        <a:lstStyle/>
        <a:p>
          <a:pPr lvl="0" algn="ctr" defTabSz="1822450">
            <a:lnSpc>
              <a:spcPct val="90000"/>
            </a:lnSpc>
            <a:spcBef>
              <a:spcPct val="0"/>
            </a:spcBef>
            <a:spcAft>
              <a:spcPct val="35000"/>
            </a:spcAft>
          </a:pPr>
          <a:r>
            <a:rPr lang="tr-TR" sz="4100" kern="1200" dirty="0" smtClean="0"/>
            <a:t>Online </a:t>
          </a:r>
          <a:r>
            <a:rPr lang="tr-TR" sz="4100" kern="1200" dirty="0" err="1" smtClean="0"/>
            <a:t>Residence</a:t>
          </a:r>
          <a:r>
            <a:rPr lang="tr-TR" sz="4100" kern="1200" dirty="0" smtClean="0"/>
            <a:t> </a:t>
          </a:r>
          <a:r>
            <a:rPr lang="tr-TR" sz="4100" kern="1200" dirty="0" err="1" smtClean="0"/>
            <a:t>Permit</a:t>
          </a:r>
          <a:r>
            <a:rPr lang="tr-TR" sz="4100" kern="1200" dirty="0" smtClean="0"/>
            <a:t> Application </a:t>
          </a:r>
          <a:endParaRPr lang="tr-TR" sz="4100" kern="1200" dirty="0"/>
        </a:p>
      </dsp:txBody>
      <dsp:txXfrm>
        <a:off x="2848460" y="4981753"/>
        <a:ext cx="2766769" cy="3472724"/>
      </dsp:txXfrm>
    </dsp:sp>
    <dsp:sp modelId="{F1AD5904-3413-4432-9AE8-D60F7302DF12}">
      <dsp:nvSpPr>
        <dsp:cNvPr id="0" name=""/>
        <dsp:cNvSpPr/>
      </dsp:nvSpPr>
      <dsp:spPr>
        <a:xfrm>
          <a:off x="10748" y="5299259"/>
          <a:ext cx="2837711" cy="283771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tr-TR" sz="6500" kern="1200" dirty="0"/>
        </a:p>
      </dsp:txBody>
      <dsp:txXfrm>
        <a:off x="426321" y="5714832"/>
        <a:ext cx="2006565" cy="2006565"/>
      </dsp:txXfrm>
    </dsp:sp>
    <dsp:sp modelId="{44015294-D12C-47D5-9A60-23B3C671B89E}">
      <dsp:nvSpPr>
        <dsp:cNvPr id="0" name=""/>
        <dsp:cNvSpPr/>
      </dsp:nvSpPr>
      <dsp:spPr>
        <a:xfrm>
          <a:off x="8878598" y="4237598"/>
          <a:ext cx="5675423" cy="4961034"/>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4140" tIns="26035" rIns="52070" bIns="26035" numCol="1" spcCol="1270" anchor="ctr" anchorCtr="0">
          <a:noAutofit/>
        </a:bodyPr>
        <a:lstStyle/>
        <a:p>
          <a:pPr lvl="0" algn="ctr" defTabSz="1822450">
            <a:lnSpc>
              <a:spcPct val="90000"/>
            </a:lnSpc>
            <a:spcBef>
              <a:spcPct val="0"/>
            </a:spcBef>
            <a:spcAft>
              <a:spcPct val="35000"/>
            </a:spcAft>
          </a:pPr>
          <a:r>
            <a:rPr lang="tr-TR" sz="4100" kern="1200" dirty="0" err="1" smtClean="0"/>
            <a:t>Payment</a:t>
          </a:r>
          <a:r>
            <a:rPr lang="tr-TR" sz="4100" kern="1200" dirty="0" smtClean="0"/>
            <a:t> </a:t>
          </a:r>
          <a:r>
            <a:rPr lang="tr-TR" sz="4100" kern="1200" dirty="0" err="1" smtClean="0"/>
            <a:t>to</a:t>
          </a:r>
          <a:r>
            <a:rPr lang="tr-TR" sz="4100" kern="1200" dirty="0" smtClean="0"/>
            <a:t> </a:t>
          </a:r>
          <a:r>
            <a:rPr lang="tr-TR" sz="4100" kern="1200" dirty="0" err="1" smtClean="0"/>
            <a:t>Tax</a:t>
          </a:r>
          <a:r>
            <a:rPr lang="tr-TR" sz="4100" kern="1200" dirty="0" smtClean="0"/>
            <a:t> Office</a:t>
          </a:r>
          <a:endParaRPr lang="tr-TR" sz="4100" kern="1200" dirty="0"/>
        </a:p>
      </dsp:txBody>
      <dsp:txXfrm>
        <a:off x="10297454" y="4981753"/>
        <a:ext cx="2766769" cy="3472724"/>
      </dsp:txXfrm>
    </dsp:sp>
    <dsp:sp modelId="{1B9E123A-70E0-45EA-BAB8-EFAC9435C1A3}">
      <dsp:nvSpPr>
        <dsp:cNvPr id="0" name=""/>
        <dsp:cNvSpPr/>
      </dsp:nvSpPr>
      <dsp:spPr>
        <a:xfrm>
          <a:off x="7459742" y="5299259"/>
          <a:ext cx="2837711" cy="283771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tr-TR" sz="6500" kern="1200" dirty="0"/>
        </a:p>
      </dsp:txBody>
      <dsp:txXfrm>
        <a:off x="7875315" y="5714832"/>
        <a:ext cx="2006565" cy="2006565"/>
      </dsp:txXfrm>
    </dsp:sp>
    <dsp:sp modelId="{B5C68E53-B89E-4992-B791-1E5A0E5A8E9E}">
      <dsp:nvSpPr>
        <dsp:cNvPr id="0" name=""/>
        <dsp:cNvSpPr/>
      </dsp:nvSpPr>
      <dsp:spPr>
        <a:xfrm>
          <a:off x="16327591" y="4237598"/>
          <a:ext cx="5675423" cy="4961034"/>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4140" tIns="26035" rIns="52070" bIns="26035" numCol="1" spcCol="1270" anchor="ctr" anchorCtr="0">
          <a:noAutofit/>
        </a:bodyPr>
        <a:lstStyle/>
        <a:p>
          <a:pPr lvl="0" algn="ctr" defTabSz="1822450">
            <a:lnSpc>
              <a:spcPct val="90000"/>
            </a:lnSpc>
            <a:spcBef>
              <a:spcPct val="0"/>
            </a:spcBef>
            <a:spcAft>
              <a:spcPct val="35000"/>
            </a:spcAft>
          </a:pPr>
          <a:r>
            <a:rPr lang="tr-TR" sz="4100" kern="1200" dirty="0" err="1" smtClean="0"/>
            <a:t>Bring</a:t>
          </a:r>
          <a:r>
            <a:rPr lang="tr-TR" sz="4100" kern="1200" dirty="0" smtClean="0"/>
            <a:t> </a:t>
          </a:r>
          <a:r>
            <a:rPr lang="tr-TR" sz="4100" kern="1200" dirty="0" err="1" smtClean="0"/>
            <a:t>your</a:t>
          </a:r>
          <a:r>
            <a:rPr lang="tr-TR" sz="4100" kern="1200" dirty="0" smtClean="0"/>
            <a:t> </a:t>
          </a:r>
          <a:r>
            <a:rPr lang="tr-TR" sz="4100" kern="1200" dirty="0" err="1" smtClean="0"/>
            <a:t>papers</a:t>
          </a:r>
          <a:r>
            <a:rPr lang="tr-TR" sz="4100" kern="1200" dirty="0" smtClean="0"/>
            <a:t> </a:t>
          </a:r>
          <a:r>
            <a:rPr lang="tr-TR" sz="4100" kern="1200" dirty="0" err="1" smtClean="0"/>
            <a:t>to</a:t>
          </a:r>
          <a:r>
            <a:rPr lang="tr-TR" sz="4100" kern="1200" dirty="0" smtClean="0"/>
            <a:t> </a:t>
          </a:r>
          <a:r>
            <a:rPr lang="tr-TR" sz="4100" kern="1200" dirty="0" err="1" smtClean="0"/>
            <a:t>Collective</a:t>
          </a:r>
          <a:r>
            <a:rPr lang="tr-TR" sz="4100" kern="1200" dirty="0" smtClean="0"/>
            <a:t> Application </a:t>
          </a:r>
          <a:r>
            <a:rPr lang="tr-TR" sz="4100" kern="1200" dirty="0" err="1" smtClean="0"/>
            <a:t>Days</a:t>
          </a:r>
          <a:endParaRPr lang="tr-TR" sz="4100" kern="1200" dirty="0"/>
        </a:p>
      </dsp:txBody>
      <dsp:txXfrm>
        <a:off x="17746447" y="4981753"/>
        <a:ext cx="2766769" cy="3472724"/>
      </dsp:txXfrm>
    </dsp:sp>
    <dsp:sp modelId="{E360240D-46DE-4904-9685-27804C1E7CCE}">
      <dsp:nvSpPr>
        <dsp:cNvPr id="0" name=""/>
        <dsp:cNvSpPr/>
      </dsp:nvSpPr>
      <dsp:spPr>
        <a:xfrm>
          <a:off x="14908735" y="5299259"/>
          <a:ext cx="2837711" cy="283771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tr-TR" sz="6500" kern="1200" dirty="0"/>
        </a:p>
      </dsp:txBody>
      <dsp:txXfrm>
        <a:off x="15324308" y="5714832"/>
        <a:ext cx="2006565" cy="20065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chemeClr val="dk1"/>
              </a:buClr>
              <a:buSzPts val="1100"/>
              <a:buFont typeface="Open Sans Light"/>
              <a:buChar char="●"/>
              <a:defRPr sz="1100" b="0" i="0" u="none" strike="noStrike" cap="none">
                <a:solidFill>
                  <a:schemeClr val="dk1"/>
                </a:solidFill>
                <a:latin typeface="Open Sans Light"/>
                <a:ea typeface="Open Sans Light"/>
                <a:cs typeface="Open Sans Light"/>
                <a:sym typeface="Open Sans Light"/>
              </a:defRPr>
            </a:lvl1pPr>
            <a:lvl2pPr marL="914400" marR="0" lvl="1" indent="-298450" algn="l" rtl="0">
              <a:lnSpc>
                <a:spcPct val="100000"/>
              </a:lnSpc>
              <a:spcBef>
                <a:spcPts val="0"/>
              </a:spcBef>
              <a:spcAft>
                <a:spcPts val="0"/>
              </a:spcAft>
              <a:buClr>
                <a:schemeClr val="dk1"/>
              </a:buClr>
              <a:buSzPts val="1100"/>
              <a:buFont typeface="Open Sans Light"/>
              <a:buChar char="○"/>
              <a:defRPr sz="1100" b="0" i="0" u="none" strike="noStrike" cap="none">
                <a:solidFill>
                  <a:schemeClr val="dk1"/>
                </a:solidFill>
                <a:latin typeface="Open Sans Light"/>
                <a:ea typeface="Open Sans Light"/>
                <a:cs typeface="Open Sans Light"/>
                <a:sym typeface="Open Sans Light"/>
              </a:defRPr>
            </a:lvl2pPr>
            <a:lvl3pPr marL="1371600" marR="0" lvl="2" indent="-298450" algn="l" rtl="0">
              <a:lnSpc>
                <a:spcPct val="100000"/>
              </a:lnSpc>
              <a:spcBef>
                <a:spcPts val="0"/>
              </a:spcBef>
              <a:spcAft>
                <a:spcPts val="0"/>
              </a:spcAft>
              <a:buClr>
                <a:schemeClr val="dk1"/>
              </a:buClr>
              <a:buSzPts val="1100"/>
              <a:buFont typeface="Open Sans Light"/>
              <a:buChar char="■"/>
              <a:defRPr sz="1100" b="0" i="0" u="none" strike="noStrike" cap="none">
                <a:solidFill>
                  <a:schemeClr val="dk1"/>
                </a:solidFill>
                <a:latin typeface="Open Sans Light"/>
                <a:ea typeface="Open Sans Light"/>
                <a:cs typeface="Open Sans Light"/>
                <a:sym typeface="Open Sans Light"/>
              </a:defRPr>
            </a:lvl3pPr>
            <a:lvl4pPr marL="1828800" marR="0" lvl="3" indent="-298450" algn="l" rtl="0">
              <a:lnSpc>
                <a:spcPct val="100000"/>
              </a:lnSpc>
              <a:spcBef>
                <a:spcPts val="0"/>
              </a:spcBef>
              <a:spcAft>
                <a:spcPts val="0"/>
              </a:spcAft>
              <a:buClr>
                <a:schemeClr val="dk1"/>
              </a:buClr>
              <a:buSzPts val="1100"/>
              <a:buFont typeface="Open Sans Light"/>
              <a:buChar char="●"/>
              <a:defRPr sz="1100" b="0" i="0" u="none" strike="noStrike" cap="none">
                <a:solidFill>
                  <a:schemeClr val="dk1"/>
                </a:solidFill>
                <a:latin typeface="Open Sans Light"/>
                <a:ea typeface="Open Sans Light"/>
                <a:cs typeface="Open Sans Light"/>
                <a:sym typeface="Open Sans Light"/>
              </a:defRPr>
            </a:lvl4pPr>
            <a:lvl5pPr marL="2286000" marR="0" lvl="4" indent="-298450" algn="l" rtl="0">
              <a:lnSpc>
                <a:spcPct val="100000"/>
              </a:lnSpc>
              <a:spcBef>
                <a:spcPts val="0"/>
              </a:spcBef>
              <a:spcAft>
                <a:spcPts val="0"/>
              </a:spcAft>
              <a:buClr>
                <a:schemeClr val="dk1"/>
              </a:buClr>
              <a:buSzPts val="1100"/>
              <a:buFont typeface="Open Sans Light"/>
              <a:buChar char="○"/>
              <a:defRPr sz="1100" b="0" i="0" u="none" strike="noStrike" cap="none">
                <a:solidFill>
                  <a:schemeClr val="dk1"/>
                </a:solidFill>
                <a:latin typeface="Open Sans Light"/>
                <a:ea typeface="Open Sans Light"/>
                <a:cs typeface="Open Sans Light"/>
                <a:sym typeface="Open Sans Light"/>
              </a:defRPr>
            </a:lvl5pPr>
            <a:lvl6pPr marL="2743200" marR="0" lvl="5" indent="-298450" algn="l" rtl="0">
              <a:lnSpc>
                <a:spcPct val="100000"/>
              </a:lnSpc>
              <a:spcBef>
                <a:spcPts val="0"/>
              </a:spcBef>
              <a:spcAft>
                <a:spcPts val="0"/>
              </a:spcAft>
              <a:buClr>
                <a:schemeClr val="dk1"/>
              </a:buClr>
              <a:buSzPts val="1100"/>
              <a:buFont typeface="Calibri"/>
              <a:buChar char="■"/>
              <a:defRPr sz="1100" b="0" i="0" u="none" strike="noStrike" cap="none">
                <a:solidFill>
                  <a:schemeClr val="dk1"/>
                </a:solidFill>
                <a:latin typeface="Calibri"/>
                <a:ea typeface="Calibri"/>
                <a:cs typeface="Calibri"/>
                <a:sym typeface="Calibri"/>
              </a:defRPr>
            </a:lvl6pPr>
            <a:lvl7pPr marL="3200400" marR="0" lvl="6" indent="-298450" algn="l" rtl="0">
              <a:lnSpc>
                <a:spcPct val="100000"/>
              </a:lnSpc>
              <a:spcBef>
                <a:spcPts val="0"/>
              </a:spcBef>
              <a:spcAft>
                <a:spcPts val="0"/>
              </a:spcAft>
              <a:buClr>
                <a:schemeClr val="dk1"/>
              </a:buClr>
              <a:buSzPts val="1100"/>
              <a:buFont typeface="Calibri"/>
              <a:buChar char="●"/>
              <a:defRPr sz="1100" b="0" i="0" u="none" strike="noStrike" cap="none">
                <a:solidFill>
                  <a:schemeClr val="dk1"/>
                </a:solidFill>
                <a:latin typeface="Calibri"/>
                <a:ea typeface="Calibri"/>
                <a:cs typeface="Calibri"/>
                <a:sym typeface="Calibri"/>
              </a:defRPr>
            </a:lvl7pPr>
            <a:lvl8pPr marL="3657600" marR="0" lvl="7" indent="-298450" algn="l" rtl="0">
              <a:lnSpc>
                <a:spcPct val="100000"/>
              </a:lnSpc>
              <a:spcBef>
                <a:spcPts val="0"/>
              </a:spcBef>
              <a:spcAft>
                <a:spcPts val="0"/>
              </a:spcAft>
              <a:buClr>
                <a:schemeClr val="dk1"/>
              </a:buClr>
              <a:buSzPts val="1100"/>
              <a:buFont typeface="Calibri"/>
              <a:buChar char="○"/>
              <a:defRPr sz="1100" b="0" i="0" u="none" strike="noStrike" cap="none">
                <a:solidFill>
                  <a:schemeClr val="dk1"/>
                </a:solidFill>
                <a:latin typeface="Calibri"/>
                <a:ea typeface="Calibri"/>
                <a:cs typeface="Calibri"/>
                <a:sym typeface="Calibri"/>
              </a:defRPr>
            </a:lvl8pPr>
            <a:lvl9pPr marL="4114800" marR="0" lvl="8" indent="-298450" algn="l" rtl="0">
              <a:lnSpc>
                <a:spcPct val="100000"/>
              </a:lnSpc>
              <a:spcBef>
                <a:spcPts val="0"/>
              </a:spcBef>
              <a:spcAft>
                <a:spcPts val="0"/>
              </a:spcAft>
              <a:buClr>
                <a:schemeClr val="dk1"/>
              </a:buClr>
              <a:buSzPts val="1100"/>
              <a:buFont typeface="Calibri"/>
              <a:buChar char="■"/>
              <a:defRPr sz="11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Open Sans Light"/>
              <a:buNone/>
            </a:pPr>
            <a:fld id="{00000000-1234-1234-1234-123412341234}" type="slidenum">
              <a:rPr lang="en-US" sz="1200" b="0" i="0" u="none" strike="noStrike" cap="none">
                <a:solidFill>
                  <a:schemeClr val="dk1"/>
                </a:solidFill>
                <a:latin typeface="Open Sans Light"/>
                <a:ea typeface="Open Sans Light"/>
                <a:cs typeface="Open Sans Light"/>
                <a:sym typeface="Open Sans Light"/>
              </a:rPr>
              <a:t>‹#›</a:t>
            </a:fld>
            <a:endParaRPr sz="1200" b="0" i="0" u="none" strike="noStrike" cap="none">
              <a:solidFill>
                <a:schemeClr val="dk1"/>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19015882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6489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1904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8454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0262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4792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r>
              <a:rPr lang="tr-TR" sz="1100" b="0" i="0" u="none" strike="noStrike" cap="none" dirty="0" smtClean="0">
                <a:solidFill>
                  <a:schemeClr val="dk1"/>
                </a:solidFill>
                <a:latin typeface="Open Sans Light"/>
                <a:ea typeface="Open Sans Light"/>
                <a:cs typeface="Open Sans Light"/>
                <a:sym typeface="Open Sans Light"/>
              </a:rPr>
              <a:t>Bunun için bilgi bekliyoruz</a:t>
            </a:r>
            <a:r>
              <a:rPr lang="tr-TR" sz="1100" b="0" i="0" u="none" strike="noStrike" cap="none" baseline="0" dirty="0" smtClean="0">
                <a:solidFill>
                  <a:schemeClr val="dk1"/>
                </a:solidFill>
                <a:latin typeface="Open Sans Light"/>
                <a:ea typeface="Open Sans Light"/>
                <a:cs typeface="Open Sans Light"/>
                <a:sym typeface="Open Sans Light"/>
              </a:rPr>
              <a:t> göç idaresinden </a:t>
            </a:r>
            <a:endParaRPr sz="1100" b="0" i="0" u="none" strike="noStrike" cap="none" dirty="0">
              <a:solidFill>
                <a:schemeClr val="dk1"/>
              </a:solidFill>
              <a:latin typeface="Open Sans Light"/>
              <a:ea typeface="Open Sans Light"/>
              <a:cs typeface="Open Sans Light"/>
              <a:sym typeface="Open Sans Light"/>
            </a:endParaRPr>
          </a:p>
        </p:txBody>
      </p:sp>
      <p:sp>
        <p:nvSpPr>
          <p:cNvPr id="424" name="Shape 4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3887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0017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5877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2674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101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3790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8292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482" name="Shape 4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4240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r>
              <a:rPr lang="tr-TR" sz="1100" b="0" i="0" u="none" strike="noStrike" cap="none" dirty="0" smtClean="0">
                <a:solidFill>
                  <a:schemeClr val="dk1"/>
                </a:solidFill>
                <a:latin typeface="Open Sans Light"/>
                <a:ea typeface="Open Sans Light"/>
                <a:cs typeface="Open Sans Light"/>
                <a:sym typeface="Open Sans Light"/>
              </a:rPr>
              <a:t>Bu kalmalı mı?</a:t>
            </a:r>
            <a:endParaRPr sz="1100" b="0" i="0" u="none" strike="noStrike" cap="none" dirty="0">
              <a:solidFill>
                <a:schemeClr val="dk1"/>
              </a:solidFill>
              <a:latin typeface="Open Sans Light"/>
              <a:ea typeface="Open Sans Light"/>
              <a:cs typeface="Open Sans Light"/>
              <a:sym typeface="Open Sans Light"/>
            </a:endParaRPr>
          </a:p>
        </p:txBody>
      </p:sp>
      <p:sp>
        <p:nvSpPr>
          <p:cNvPr id="494" name="Google Shape;494;p4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885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525" name="Shape 5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2308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533" name="Shape 5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3019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540" name="Shape 5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328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548" name="Shape 5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8213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dirty="0">
              <a:solidFill>
                <a:schemeClr val="dk1"/>
              </a:solidFill>
              <a:latin typeface="Open Sans Light"/>
              <a:ea typeface="Open Sans Light"/>
              <a:cs typeface="Open Sans Light"/>
              <a:sym typeface="Open Sans Light"/>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92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8982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dirty="0">
              <a:solidFill>
                <a:schemeClr val="dk1"/>
              </a:solidFill>
              <a:latin typeface="Open Sans Light"/>
              <a:ea typeface="Open Sans Light"/>
              <a:cs typeface="Open Sans Light"/>
              <a:sym typeface="Open Sans Light"/>
            </a:endParaRPr>
          </a:p>
        </p:txBody>
      </p:sp>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457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497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885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7981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Open Sans Light"/>
              <a:buNone/>
            </a:pPr>
            <a:endParaRPr sz="1100" b="0" i="0" u="none" strike="noStrike" cap="none">
              <a:solidFill>
                <a:schemeClr val="dk1"/>
              </a:solidFill>
              <a:latin typeface="Open Sans Light"/>
              <a:ea typeface="Open Sans Light"/>
              <a:cs typeface="Open Sans Light"/>
              <a:sym typeface="Open Sans Light"/>
            </a:endParaRPr>
          </a:p>
        </p:txBody>
      </p:sp>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549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1829038" y="4818119"/>
            <a:ext cx="20729098" cy="182554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2"/>
              </a:buClr>
              <a:buSzPts val="5900"/>
              <a:buFont typeface="Open Sans"/>
              <a:buNone/>
              <a:defRPr sz="5900" b="0"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Shape 21"/>
          <p:cNvSpPr txBox="1">
            <a:spLocks noGrp="1"/>
          </p:cNvSpPr>
          <p:nvPr>
            <p:ph type="subTitle" idx="1"/>
          </p:nvPr>
        </p:nvSpPr>
        <p:spPr>
          <a:xfrm>
            <a:off x="3658076" y="7772400"/>
            <a:ext cx="17071022" cy="3505200"/>
          </a:xfrm>
          <a:prstGeom prst="rect">
            <a:avLst/>
          </a:prstGeom>
          <a:noFill/>
          <a:ln>
            <a:noFill/>
          </a:ln>
        </p:spPr>
        <p:txBody>
          <a:bodyPr spcFirstLastPara="1" wrap="square" lIns="91425" tIns="91425" rIns="91425" bIns="91425" anchor="t" anchorCtr="0"/>
          <a:lstStyle>
            <a:lvl1pPr marR="0" lvl="0" algn="ctr" rtl="0">
              <a:lnSpc>
                <a:spcPct val="120000"/>
              </a:lnSpc>
              <a:spcBef>
                <a:spcPts val="480"/>
              </a:spcBef>
              <a:spcAft>
                <a:spcPts val="0"/>
              </a:spcAft>
              <a:buClr>
                <a:schemeClr val="dk2"/>
              </a:buClr>
              <a:buSzPts val="2400"/>
              <a:buFont typeface="Arial"/>
              <a:buNone/>
              <a:defRPr sz="24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rgbClr val="888888"/>
              </a:buClr>
              <a:buSzPts val="3200"/>
              <a:buFont typeface="Arial"/>
              <a:buNone/>
              <a:defRPr sz="3200" b="0" i="0" u="none" strike="noStrike" cap="none">
                <a:solidFill>
                  <a:srgbClr val="888888"/>
                </a:solidFill>
                <a:latin typeface="Open Sans"/>
                <a:ea typeface="Open Sans"/>
                <a:cs typeface="Open Sans"/>
                <a:sym typeface="Open Sans"/>
              </a:defRPr>
            </a:lvl2pPr>
            <a:lvl3pPr marR="0" lvl="2" algn="ctr" rtl="0">
              <a:lnSpc>
                <a:spcPct val="130000"/>
              </a:lnSpc>
              <a:spcBef>
                <a:spcPts val="640"/>
              </a:spcBef>
              <a:spcAft>
                <a:spcPts val="0"/>
              </a:spcAft>
              <a:buClr>
                <a:srgbClr val="888888"/>
              </a:buClr>
              <a:buSzPts val="3200"/>
              <a:buFont typeface="Arial"/>
              <a:buNone/>
              <a:defRPr sz="3200" b="0" i="0" u="none" strike="noStrike" cap="none">
                <a:solidFill>
                  <a:srgbClr val="888888"/>
                </a:solidFill>
                <a:latin typeface="Open Sans"/>
                <a:ea typeface="Open Sans"/>
                <a:cs typeface="Open Sans"/>
                <a:sym typeface="Open Sans"/>
              </a:defRPr>
            </a:lvl3pPr>
            <a:lvl4pPr marR="0" lvl="3" algn="ctr" rtl="0">
              <a:lnSpc>
                <a:spcPct val="130000"/>
              </a:lnSpc>
              <a:spcBef>
                <a:spcPts val="640"/>
              </a:spcBef>
              <a:spcAft>
                <a:spcPts val="0"/>
              </a:spcAft>
              <a:buClr>
                <a:srgbClr val="888888"/>
              </a:buClr>
              <a:buSzPts val="3200"/>
              <a:buFont typeface="Arial"/>
              <a:buNone/>
              <a:defRPr sz="3200" b="0" i="0" u="none" strike="noStrike" cap="none">
                <a:solidFill>
                  <a:srgbClr val="888888"/>
                </a:solidFill>
                <a:latin typeface="Open Sans"/>
                <a:ea typeface="Open Sans"/>
                <a:cs typeface="Open Sans"/>
                <a:sym typeface="Open Sans"/>
              </a:defRPr>
            </a:lvl4pPr>
            <a:lvl5pPr marR="0" lvl="4" algn="ctr" rtl="0">
              <a:lnSpc>
                <a:spcPct val="130000"/>
              </a:lnSpc>
              <a:spcBef>
                <a:spcPts val="640"/>
              </a:spcBef>
              <a:spcAft>
                <a:spcPts val="0"/>
              </a:spcAft>
              <a:buClr>
                <a:srgbClr val="888888"/>
              </a:buClr>
              <a:buSzPts val="3200"/>
              <a:buFont typeface="Arial"/>
              <a:buNone/>
              <a:defRPr sz="3200" b="0" i="0" u="none" strike="noStrike" cap="none">
                <a:solidFill>
                  <a:srgbClr val="888888"/>
                </a:solidFill>
                <a:latin typeface="Open Sans"/>
                <a:ea typeface="Open Sans"/>
                <a:cs typeface="Open Sans"/>
                <a:sym typeface="Open Sans"/>
              </a:defRPr>
            </a:lvl5pPr>
            <a:lvl6pPr marR="0" lvl="5" algn="ctr" rtl="0">
              <a:lnSpc>
                <a:spcPct val="100000"/>
              </a:lnSpc>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R="0" lvl="6" algn="ctr" rtl="0">
              <a:lnSpc>
                <a:spcPct val="100000"/>
              </a:lnSpc>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R="0" lvl="7" algn="ctr" rtl="0">
              <a:lnSpc>
                <a:spcPct val="100000"/>
              </a:lnSpc>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R="0" lvl="8" algn="ctr" rtl="0">
              <a:lnSpc>
                <a:spcPct val="100000"/>
              </a:lnSpc>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22909784" y="413516"/>
            <a:ext cx="824809" cy="656087"/>
          </a:xfrm>
          <a:prstGeom prst="rect">
            <a:avLst/>
          </a:prstGeom>
          <a:solidFill>
            <a:schemeClr val="lt2"/>
          </a:solidFill>
          <a:ln>
            <a:noFill/>
          </a:ln>
        </p:spPr>
        <p:txBody>
          <a:bodyPr spcFirstLastPara="1" wrap="square" lIns="0" tIns="182625" rIns="0" bIns="182625" anchor="ctr" anchorCtr="0">
            <a:noAutofit/>
          </a:bodyPr>
          <a:lstStyle>
            <a:lvl1pPr marL="0" marR="0" lvl="0"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1pPr>
            <a:lvl2pPr marL="0" marR="0" lvl="1"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2pPr>
            <a:lvl3pPr marL="0" marR="0" lvl="2"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3pPr>
            <a:lvl4pPr marL="0" marR="0" lvl="3"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4pPr>
            <a:lvl5pPr marL="0" marR="0" lvl="4"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5pPr>
            <a:lvl6pPr marL="0" marR="0" lvl="5"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6pPr>
            <a:lvl7pPr marL="0" marR="0" lvl="6"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7pPr>
            <a:lvl8pPr marL="0" marR="0" lvl="7"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8pPr>
            <a:lvl9pPr marL="0" marR="0" lvl="8"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Section Header">
  <p:cSld name="8_Section Header">
    <p:spTree>
      <p:nvGrpSpPr>
        <p:cNvPr id="1" name="Shape 62"/>
        <p:cNvGrpSpPr/>
        <p:nvPr/>
      </p:nvGrpSpPr>
      <p:grpSpPr>
        <a:xfrm>
          <a:off x="0" y="0"/>
          <a:ext cx="0" cy="0"/>
          <a:chOff x="0" y="0"/>
          <a:chExt cx="0" cy="0"/>
        </a:xfrm>
      </p:grpSpPr>
      <p:sp>
        <p:nvSpPr>
          <p:cNvPr id="63" name="Shape 63"/>
          <p:cNvSpPr>
            <a:spLocks noGrp="1"/>
          </p:cNvSpPr>
          <p:nvPr>
            <p:ph type="pic" idx="2"/>
          </p:nvPr>
        </p:nvSpPr>
        <p:spPr>
          <a:xfrm>
            <a:off x="16426223" y="3706853"/>
            <a:ext cx="5882547" cy="7777029"/>
          </a:xfrm>
          <a:prstGeom prst="rect">
            <a:avLst/>
          </a:prstGeom>
          <a:noFill/>
          <a:ln>
            <a:noFill/>
          </a:ln>
        </p:spPr>
        <p:txBody>
          <a:bodyPr spcFirstLastPara="1" wrap="square" lIns="91425" tIns="91425" rIns="91425" bIns="91425" anchor="t" anchorCtr="0"/>
          <a:lstStyle>
            <a:lvl1pPr marR="0" lvl="0" algn="ctr" rtl="0">
              <a:lnSpc>
                <a:spcPct val="130000"/>
              </a:lnSpc>
              <a:spcBef>
                <a:spcPts val="540"/>
              </a:spcBef>
              <a:spcAft>
                <a:spcPts val="0"/>
              </a:spcAft>
              <a:buClr>
                <a:schemeClr val="dk2"/>
              </a:buClr>
              <a:buSzPts val="2700"/>
              <a:buFont typeface="Arial"/>
              <a:buNone/>
              <a:defRPr sz="27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2pPr>
            <a:lvl3pPr marR="0" lvl="2"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3pPr>
            <a:lvl4pPr marR="0" lvl="3"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4pPr>
            <a:lvl5pPr marR="0" lvl="4"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5pPr>
            <a:lvl6pPr marR="0" lvl="5"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R="0" lvl="6"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R="0" lvl="7"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R="0" lvl="8"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22909784" y="413516"/>
            <a:ext cx="824809" cy="656087"/>
          </a:xfrm>
          <a:prstGeom prst="rect">
            <a:avLst/>
          </a:prstGeom>
          <a:solidFill>
            <a:schemeClr val="lt2"/>
          </a:solidFill>
          <a:ln>
            <a:noFill/>
          </a:ln>
        </p:spPr>
        <p:txBody>
          <a:bodyPr spcFirstLastPara="1" wrap="square" lIns="0" tIns="182625" rIns="0" bIns="182625" anchor="ctr" anchorCtr="0">
            <a:noAutofit/>
          </a:bodyPr>
          <a:lstStyle>
            <a:lvl1pPr marL="0" marR="0" lvl="0"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1pPr>
            <a:lvl2pPr marL="0" marR="0" lvl="1"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2pPr>
            <a:lvl3pPr marL="0" marR="0" lvl="2"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3pPr>
            <a:lvl4pPr marL="0" marR="0" lvl="3"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4pPr>
            <a:lvl5pPr marL="0" marR="0" lvl="4"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5pPr>
            <a:lvl6pPr marL="0" marR="0" lvl="5"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6pPr>
            <a:lvl7pPr marL="0" marR="0" lvl="6"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7pPr>
            <a:lvl8pPr marL="0" marR="0" lvl="7"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8pPr>
            <a:lvl9pPr marL="0" marR="0" lvl="8"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Phone 6 White">
  <p:cSld name="iPhone 6 White">
    <p:spTree>
      <p:nvGrpSpPr>
        <p:cNvPr id="1" name="Shape 65"/>
        <p:cNvGrpSpPr/>
        <p:nvPr/>
      </p:nvGrpSpPr>
      <p:grpSpPr>
        <a:xfrm>
          <a:off x="0" y="0"/>
          <a:ext cx="0" cy="0"/>
          <a:chOff x="0" y="0"/>
          <a:chExt cx="0" cy="0"/>
        </a:xfrm>
      </p:grpSpPr>
      <p:sp>
        <p:nvSpPr>
          <p:cNvPr id="66" name="Shape 66"/>
          <p:cNvSpPr>
            <a:spLocks noGrp="1"/>
          </p:cNvSpPr>
          <p:nvPr>
            <p:ph type="pic" idx="2"/>
          </p:nvPr>
        </p:nvSpPr>
        <p:spPr>
          <a:xfrm>
            <a:off x="10102692" y="4239458"/>
            <a:ext cx="4181656" cy="7333647"/>
          </a:xfrm>
          <a:prstGeom prst="rect">
            <a:avLst/>
          </a:prstGeom>
          <a:noFill/>
          <a:ln>
            <a:noFill/>
          </a:ln>
        </p:spPr>
        <p:txBody>
          <a:bodyPr spcFirstLastPara="1" wrap="square" lIns="91425" tIns="91425" rIns="91425" bIns="91425" anchor="t" anchorCtr="0"/>
          <a:lstStyle>
            <a:lvl1pPr marR="0" lvl="0" algn="ctr" rtl="0">
              <a:lnSpc>
                <a:spcPct val="130000"/>
              </a:lnSpc>
              <a:spcBef>
                <a:spcPts val="540"/>
              </a:spcBef>
              <a:spcAft>
                <a:spcPts val="0"/>
              </a:spcAft>
              <a:buClr>
                <a:schemeClr val="dk2"/>
              </a:buClr>
              <a:buSzPts val="2700"/>
              <a:buFont typeface="Arial"/>
              <a:buNone/>
              <a:defRPr sz="27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2pPr>
            <a:lvl3pPr marR="0" lvl="2"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3pPr>
            <a:lvl4pPr marR="0" lvl="3"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4pPr>
            <a:lvl5pPr marR="0" lvl="4"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5pPr>
            <a:lvl6pPr marR="0" lvl="5"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R="0" lvl="6"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R="0" lvl="7"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R="0" lvl="8"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2909784" y="413516"/>
            <a:ext cx="824809" cy="656087"/>
          </a:xfrm>
          <a:prstGeom prst="rect">
            <a:avLst/>
          </a:prstGeom>
          <a:solidFill>
            <a:schemeClr val="lt2"/>
          </a:solidFill>
          <a:ln>
            <a:noFill/>
          </a:ln>
        </p:spPr>
        <p:txBody>
          <a:bodyPr spcFirstLastPara="1" wrap="square" lIns="0" tIns="182625" rIns="0" bIns="182625" anchor="ctr" anchorCtr="0">
            <a:noAutofit/>
          </a:bodyPr>
          <a:lstStyle>
            <a:lvl1pPr marL="0" marR="0" lvl="0"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1pPr>
            <a:lvl2pPr marL="0" marR="0" lvl="1"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2pPr>
            <a:lvl3pPr marL="0" marR="0" lvl="2"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3pPr>
            <a:lvl4pPr marL="0" marR="0" lvl="3"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4pPr>
            <a:lvl5pPr marL="0" marR="0" lvl="4"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5pPr>
            <a:lvl6pPr marL="0" marR="0" lvl="5"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6pPr>
            <a:lvl7pPr marL="0" marR="0" lvl="6"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7pPr>
            <a:lvl8pPr marL="0" marR="0" lvl="7"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8pPr>
            <a:lvl9pPr marL="0" marR="0" lvl="8"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Pad Air">
  <p:cSld name="iPad Air">
    <p:spTree>
      <p:nvGrpSpPr>
        <p:cNvPr id="1" name="Shape 68"/>
        <p:cNvGrpSpPr/>
        <p:nvPr/>
      </p:nvGrpSpPr>
      <p:grpSpPr>
        <a:xfrm>
          <a:off x="0" y="0"/>
          <a:ext cx="0" cy="0"/>
          <a:chOff x="0" y="0"/>
          <a:chExt cx="0" cy="0"/>
        </a:xfrm>
      </p:grpSpPr>
      <p:sp>
        <p:nvSpPr>
          <p:cNvPr id="69" name="Shape 69"/>
          <p:cNvSpPr txBox="1">
            <a:spLocks noGrp="1"/>
          </p:cNvSpPr>
          <p:nvPr>
            <p:ph type="sldNum" idx="12"/>
          </p:nvPr>
        </p:nvSpPr>
        <p:spPr>
          <a:xfrm>
            <a:off x="22909784" y="413516"/>
            <a:ext cx="824809" cy="656087"/>
          </a:xfrm>
          <a:prstGeom prst="rect">
            <a:avLst/>
          </a:prstGeom>
          <a:solidFill>
            <a:schemeClr val="lt2"/>
          </a:solidFill>
          <a:ln>
            <a:noFill/>
          </a:ln>
        </p:spPr>
        <p:txBody>
          <a:bodyPr spcFirstLastPara="1" wrap="square" lIns="0" tIns="182625" rIns="0" bIns="182625" anchor="ctr" anchorCtr="0">
            <a:noAutofit/>
          </a:bodyPr>
          <a:lstStyle>
            <a:lvl1pPr marL="0" marR="0" lvl="0"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1pPr>
            <a:lvl2pPr marL="0" marR="0" lvl="1"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2pPr>
            <a:lvl3pPr marL="0" marR="0" lvl="2"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3pPr>
            <a:lvl4pPr marL="0" marR="0" lvl="3"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4pPr>
            <a:lvl5pPr marL="0" marR="0" lvl="4"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5pPr>
            <a:lvl6pPr marL="0" marR="0" lvl="5"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6pPr>
            <a:lvl7pPr marL="0" marR="0" lvl="6"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7pPr>
            <a:lvl8pPr marL="0" marR="0" lvl="7"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8pPr>
            <a:lvl9pPr marL="0" marR="0" lvl="8"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a:t>‹#›</a:t>
            </a:fld>
            <a:endParaRPr/>
          </a:p>
        </p:txBody>
      </p:sp>
      <p:sp>
        <p:nvSpPr>
          <p:cNvPr id="70" name="Shape 70"/>
          <p:cNvSpPr>
            <a:spLocks noGrp="1"/>
          </p:cNvSpPr>
          <p:nvPr>
            <p:ph type="pic" idx="2"/>
          </p:nvPr>
        </p:nvSpPr>
        <p:spPr>
          <a:xfrm>
            <a:off x="8659449" y="4239458"/>
            <a:ext cx="6985291" cy="9729072"/>
          </a:xfrm>
          <a:prstGeom prst="rect">
            <a:avLst/>
          </a:prstGeom>
          <a:noFill/>
          <a:ln>
            <a:noFill/>
          </a:ln>
        </p:spPr>
        <p:txBody>
          <a:bodyPr spcFirstLastPara="1" wrap="square" lIns="91425" tIns="91425" rIns="91425" bIns="91425" anchor="t" anchorCtr="0"/>
          <a:lstStyle>
            <a:lvl1pPr marR="0" lvl="0" algn="ctr" rtl="0">
              <a:lnSpc>
                <a:spcPct val="130000"/>
              </a:lnSpc>
              <a:spcBef>
                <a:spcPts val="540"/>
              </a:spcBef>
              <a:spcAft>
                <a:spcPts val="0"/>
              </a:spcAft>
              <a:buClr>
                <a:schemeClr val="dk2"/>
              </a:buClr>
              <a:buSzPts val="2700"/>
              <a:buFont typeface="Arial"/>
              <a:buNone/>
              <a:defRPr sz="27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2pPr>
            <a:lvl3pPr marR="0" lvl="2"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3pPr>
            <a:lvl4pPr marR="0" lvl="3"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4pPr>
            <a:lvl5pPr marR="0" lvl="4"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5pPr>
            <a:lvl6pPr marR="0" lvl="5"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R="0" lvl="6"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R="0" lvl="7"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R="0" lvl="8"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cbook">
  <p:cSld name="Macbook">
    <p:spTree>
      <p:nvGrpSpPr>
        <p:cNvPr id="1" name="Shape 71"/>
        <p:cNvGrpSpPr/>
        <p:nvPr/>
      </p:nvGrpSpPr>
      <p:grpSpPr>
        <a:xfrm>
          <a:off x="0" y="0"/>
          <a:ext cx="0" cy="0"/>
          <a:chOff x="0" y="0"/>
          <a:chExt cx="0" cy="0"/>
        </a:xfrm>
      </p:grpSpPr>
      <p:sp>
        <p:nvSpPr>
          <p:cNvPr id="72" name="Shape 72"/>
          <p:cNvSpPr txBox="1">
            <a:spLocks noGrp="1"/>
          </p:cNvSpPr>
          <p:nvPr>
            <p:ph type="sldNum" idx="12"/>
          </p:nvPr>
        </p:nvSpPr>
        <p:spPr>
          <a:xfrm>
            <a:off x="22909784" y="413516"/>
            <a:ext cx="824809" cy="656087"/>
          </a:xfrm>
          <a:prstGeom prst="rect">
            <a:avLst/>
          </a:prstGeom>
          <a:solidFill>
            <a:schemeClr val="lt2"/>
          </a:solidFill>
          <a:ln>
            <a:noFill/>
          </a:ln>
        </p:spPr>
        <p:txBody>
          <a:bodyPr spcFirstLastPara="1" wrap="square" lIns="0" tIns="182625" rIns="0" bIns="182625" anchor="ctr" anchorCtr="0">
            <a:noAutofit/>
          </a:bodyPr>
          <a:lstStyle>
            <a:lvl1pPr marL="0" marR="0" lvl="0"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1pPr>
            <a:lvl2pPr marL="0" marR="0" lvl="1"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2pPr>
            <a:lvl3pPr marL="0" marR="0" lvl="2"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3pPr>
            <a:lvl4pPr marL="0" marR="0" lvl="3"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4pPr>
            <a:lvl5pPr marL="0" marR="0" lvl="4"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5pPr>
            <a:lvl6pPr marL="0" marR="0" lvl="5"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6pPr>
            <a:lvl7pPr marL="0" marR="0" lvl="6"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7pPr>
            <a:lvl8pPr marL="0" marR="0" lvl="7"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8pPr>
            <a:lvl9pPr marL="0" marR="0" lvl="8"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a:t>‹#›</a:t>
            </a:fld>
            <a:endParaRPr/>
          </a:p>
        </p:txBody>
      </p:sp>
      <p:sp>
        <p:nvSpPr>
          <p:cNvPr id="73" name="Shape 73"/>
          <p:cNvSpPr>
            <a:spLocks noGrp="1"/>
          </p:cNvSpPr>
          <p:nvPr>
            <p:ph type="pic" idx="2"/>
          </p:nvPr>
        </p:nvSpPr>
        <p:spPr>
          <a:xfrm>
            <a:off x="8216899" y="3779837"/>
            <a:ext cx="7918450" cy="4987924"/>
          </a:xfrm>
          <a:prstGeom prst="rect">
            <a:avLst/>
          </a:prstGeom>
          <a:noFill/>
          <a:ln>
            <a:noFill/>
          </a:ln>
        </p:spPr>
        <p:txBody>
          <a:bodyPr spcFirstLastPara="1" wrap="square" lIns="91425" tIns="91425" rIns="91425" bIns="91425" anchor="t" anchorCtr="0"/>
          <a:lstStyle>
            <a:lvl1pPr marR="0" lvl="0" algn="ctr" rtl="0">
              <a:lnSpc>
                <a:spcPct val="130000"/>
              </a:lnSpc>
              <a:spcBef>
                <a:spcPts val="480"/>
              </a:spcBef>
              <a:spcAft>
                <a:spcPts val="0"/>
              </a:spcAft>
              <a:buClr>
                <a:schemeClr val="dk2"/>
              </a:buClr>
              <a:buSzPts val="2400"/>
              <a:buFont typeface="Arial"/>
              <a:buNone/>
              <a:defRPr sz="24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2pPr>
            <a:lvl3pPr marR="0" lvl="2"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3pPr>
            <a:lvl4pPr marR="0" lvl="3"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4pPr>
            <a:lvl5pPr marR="0" lvl="4"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5pPr>
            <a:lvl6pPr marR="0" lvl="5"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R="0" lvl="6"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R="0" lvl="7"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R="0" lvl="8"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esktop">
  <p:cSld name="Desktop">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22909784" y="413516"/>
            <a:ext cx="824809" cy="656087"/>
          </a:xfrm>
          <a:prstGeom prst="rect">
            <a:avLst/>
          </a:prstGeom>
          <a:solidFill>
            <a:schemeClr val="lt2"/>
          </a:solidFill>
          <a:ln>
            <a:noFill/>
          </a:ln>
        </p:spPr>
        <p:txBody>
          <a:bodyPr spcFirstLastPara="1" wrap="square" lIns="0" tIns="182625" rIns="0" bIns="182625" anchor="ctr" anchorCtr="0">
            <a:noAutofit/>
          </a:bodyPr>
          <a:lstStyle>
            <a:lvl1pPr marL="0" marR="0" lvl="0"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1pPr>
            <a:lvl2pPr marL="0" marR="0" lvl="1"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2pPr>
            <a:lvl3pPr marL="0" marR="0" lvl="2"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3pPr>
            <a:lvl4pPr marL="0" marR="0" lvl="3"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4pPr>
            <a:lvl5pPr marL="0" marR="0" lvl="4"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5pPr>
            <a:lvl6pPr marL="0" marR="0" lvl="5"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6pPr>
            <a:lvl7pPr marL="0" marR="0" lvl="6"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7pPr>
            <a:lvl8pPr marL="0" marR="0" lvl="7"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8pPr>
            <a:lvl9pPr marL="0" marR="0" lvl="8"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a:t>‹#›</a:t>
            </a:fld>
            <a:endParaRPr/>
          </a:p>
        </p:txBody>
      </p:sp>
      <p:sp>
        <p:nvSpPr>
          <p:cNvPr id="76" name="Shape 76"/>
          <p:cNvSpPr>
            <a:spLocks noGrp="1"/>
          </p:cNvSpPr>
          <p:nvPr>
            <p:ph type="pic" idx="2"/>
          </p:nvPr>
        </p:nvSpPr>
        <p:spPr>
          <a:xfrm>
            <a:off x="8077200" y="3749678"/>
            <a:ext cx="7918450" cy="4378322"/>
          </a:xfrm>
          <a:prstGeom prst="rect">
            <a:avLst/>
          </a:prstGeom>
          <a:noFill/>
          <a:ln>
            <a:noFill/>
          </a:ln>
        </p:spPr>
        <p:txBody>
          <a:bodyPr spcFirstLastPara="1" wrap="square" lIns="91425" tIns="91425" rIns="91425" bIns="91425" anchor="t" anchorCtr="0"/>
          <a:lstStyle>
            <a:lvl1pPr marR="0" lvl="0" algn="ctr" rtl="0">
              <a:lnSpc>
                <a:spcPct val="130000"/>
              </a:lnSpc>
              <a:spcBef>
                <a:spcPts val="480"/>
              </a:spcBef>
              <a:spcAft>
                <a:spcPts val="0"/>
              </a:spcAft>
              <a:buClr>
                <a:schemeClr val="dk2"/>
              </a:buClr>
              <a:buSzPts val="2400"/>
              <a:buFont typeface="Arial"/>
              <a:buNone/>
              <a:defRPr sz="24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2pPr>
            <a:lvl3pPr marR="0" lvl="2"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3pPr>
            <a:lvl4pPr marR="0" lvl="3"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4pPr>
            <a:lvl5pPr marR="0" lvl="4"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5pPr>
            <a:lvl6pPr marR="0" lvl="5"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R="0" lvl="6"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R="0" lvl="7"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R="0" lvl="8"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act Us">
  <p:cSld name="Contact Us">
    <p:spTree>
      <p:nvGrpSpPr>
        <p:cNvPr id="1" name="Shape 77"/>
        <p:cNvGrpSpPr/>
        <p:nvPr/>
      </p:nvGrpSpPr>
      <p:grpSpPr>
        <a:xfrm>
          <a:off x="0" y="0"/>
          <a:ext cx="0" cy="0"/>
          <a:chOff x="0" y="0"/>
          <a:chExt cx="0" cy="0"/>
        </a:xfrm>
      </p:grpSpPr>
      <p:sp>
        <p:nvSpPr>
          <p:cNvPr id="78" name="Shape 78"/>
          <p:cNvSpPr txBox="1">
            <a:spLocks noGrp="1"/>
          </p:cNvSpPr>
          <p:nvPr>
            <p:ph type="sldNum" idx="12"/>
          </p:nvPr>
        </p:nvSpPr>
        <p:spPr>
          <a:xfrm>
            <a:off x="22909784" y="413516"/>
            <a:ext cx="824809" cy="656087"/>
          </a:xfrm>
          <a:prstGeom prst="rect">
            <a:avLst/>
          </a:prstGeom>
          <a:solidFill>
            <a:schemeClr val="lt2"/>
          </a:solidFill>
          <a:ln>
            <a:noFill/>
          </a:ln>
        </p:spPr>
        <p:txBody>
          <a:bodyPr spcFirstLastPara="1" wrap="square" lIns="0" tIns="182625" rIns="0" bIns="182625" anchor="ctr" anchorCtr="0">
            <a:noAutofit/>
          </a:bodyPr>
          <a:lstStyle>
            <a:lvl1pPr marL="0" marR="0" lvl="0"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1pPr>
            <a:lvl2pPr marL="0" marR="0" lvl="1"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2pPr>
            <a:lvl3pPr marL="0" marR="0" lvl="2"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3pPr>
            <a:lvl4pPr marL="0" marR="0" lvl="3"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4pPr>
            <a:lvl5pPr marL="0" marR="0" lvl="4"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5pPr>
            <a:lvl6pPr marL="0" marR="0" lvl="5"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6pPr>
            <a:lvl7pPr marL="0" marR="0" lvl="6"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7pPr>
            <a:lvl8pPr marL="0" marR="0" lvl="7"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8pPr>
            <a:lvl9pPr marL="0" marR="0" lvl="8"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a:t>‹#›</a:t>
            </a:fld>
            <a:endParaRPr/>
          </a:p>
        </p:txBody>
      </p:sp>
      <p:sp>
        <p:nvSpPr>
          <p:cNvPr id="79" name="Shape 79"/>
          <p:cNvSpPr>
            <a:spLocks noGrp="1"/>
          </p:cNvSpPr>
          <p:nvPr>
            <p:ph type="pic" idx="2"/>
          </p:nvPr>
        </p:nvSpPr>
        <p:spPr>
          <a:xfrm>
            <a:off x="0" y="3318969"/>
            <a:ext cx="24387174" cy="5917778"/>
          </a:xfrm>
          <a:prstGeom prst="rect">
            <a:avLst/>
          </a:prstGeom>
          <a:noFill/>
          <a:ln>
            <a:noFill/>
          </a:ln>
        </p:spPr>
        <p:txBody>
          <a:bodyPr spcFirstLastPara="1" wrap="square" lIns="91425" tIns="91425" rIns="91425" bIns="91425" anchor="t" anchorCtr="0"/>
          <a:lstStyle>
            <a:lvl1pPr marR="0" lvl="0" algn="ctr" rtl="0">
              <a:lnSpc>
                <a:spcPct val="130000"/>
              </a:lnSpc>
              <a:spcBef>
                <a:spcPts val="480"/>
              </a:spcBef>
              <a:spcAft>
                <a:spcPts val="0"/>
              </a:spcAft>
              <a:buClr>
                <a:schemeClr val="dk2"/>
              </a:buClr>
              <a:buSzPts val="2400"/>
              <a:buFont typeface="Arial"/>
              <a:buNone/>
              <a:defRPr sz="24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2pPr>
            <a:lvl3pPr marR="0" lvl="2"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3pPr>
            <a:lvl4pPr marR="0" lvl="3"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4pPr>
            <a:lvl5pPr marR="0" lvl="4"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5pPr>
            <a:lvl6pPr marR="0" lvl="5"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R="0" lvl="6"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R="0" lvl="7"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R="0" lvl="8"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3"/>
        <p:cNvGrpSpPr/>
        <p:nvPr/>
      </p:nvGrpSpPr>
      <p:grpSpPr>
        <a:xfrm>
          <a:off x="0" y="0"/>
          <a:ext cx="0" cy="0"/>
          <a:chOff x="0" y="0"/>
          <a:chExt cx="0" cy="0"/>
        </a:xfrm>
      </p:grpSpPr>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4"/>
        <p:cNvGrpSpPr/>
        <p:nvPr/>
      </p:nvGrpSpPr>
      <p:grpSpPr>
        <a:xfrm>
          <a:off x="0" y="0"/>
          <a:ext cx="0" cy="0"/>
          <a:chOff x="0" y="0"/>
          <a:chExt cx="0" cy="0"/>
        </a:xfrm>
      </p:grpSpPr>
      <p:sp>
        <p:nvSpPr>
          <p:cNvPr id="25" name="Shape 25"/>
          <p:cNvSpPr>
            <a:spLocks noGrp="1"/>
          </p:cNvSpPr>
          <p:nvPr>
            <p:ph type="pic" idx="2"/>
          </p:nvPr>
        </p:nvSpPr>
        <p:spPr>
          <a:xfrm>
            <a:off x="3" y="0"/>
            <a:ext cx="15601949" cy="13716000"/>
          </a:xfrm>
          <a:prstGeom prst="rect">
            <a:avLst/>
          </a:prstGeom>
          <a:noFill/>
          <a:ln>
            <a:noFill/>
          </a:ln>
        </p:spPr>
        <p:txBody>
          <a:bodyPr spcFirstLastPara="1" wrap="square" lIns="91425" tIns="91425" rIns="91425" bIns="91425" anchor="t" anchorCtr="0"/>
          <a:lstStyle>
            <a:lvl1pPr marR="0" lvl="0" algn="ctr" rtl="0">
              <a:lnSpc>
                <a:spcPct val="130000"/>
              </a:lnSpc>
              <a:spcBef>
                <a:spcPts val="480"/>
              </a:spcBef>
              <a:spcAft>
                <a:spcPts val="0"/>
              </a:spcAft>
              <a:buClr>
                <a:schemeClr val="dk2"/>
              </a:buClr>
              <a:buSzPts val="2400"/>
              <a:buFont typeface="Arial"/>
              <a:buNone/>
              <a:defRPr sz="24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2pPr>
            <a:lvl3pPr marR="0" lvl="2"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3pPr>
            <a:lvl4pPr marR="0" lvl="3"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4pPr>
            <a:lvl5pPr marR="0" lvl="4"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5pPr>
            <a:lvl6pPr marR="0" lvl="5"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R="0" lvl="6"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R="0" lvl="7"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R="0" lvl="8"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elcome Message">
  <p:cSld name="Welcome Message">
    <p:spTree>
      <p:nvGrpSpPr>
        <p:cNvPr id="1" name="Shape 26"/>
        <p:cNvGrpSpPr/>
        <p:nvPr/>
      </p:nvGrpSpPr>
      <p:grpSpPr>
        <a:xfrm>
          <a:off x="0" y="0"/>
          <a:ext cx="0" cy="0"/>
          <a:chOff x="0" y="0"/>
          <a:chExt cx="0" cy="0"/>
        </a:xfrm>
      </p:grpSpPr>
      <p:sp>
        <p:nvSpPr>
          <p:cNvPr id="27" name="Shape 27"/>
          <p:cNvSpPr txBox="1">
            <a:spLocks noGrp="1"/>
          </p:cNvSpPr>
          <p:nvPr>
            <p:ph type="sldNum" idx="12"/>
          </p:nvPr>
        </p:nvSpPr>
        <p:spPr>
          <a:xfrm>
            <a:off x="22909784" y="413516"/>
            <a:ext cx="824809" cy="656087"/>
          </a:xfrm>
          <a:prstGeom prst="rect">
            <a:avLst/>
          </a:prstGeom>
          <a:solidFill>
            <a:schemeClr val="lt2"/>
          </a:solidFill>
          <a:ln>
            <a:noFill/>
          </a:ln>
        </p:spPr>
        <p:txBody>
          <a:bodyPr spcFirstLastPara="1" wrap="square" lIns="0" tIns="182625" rIns="0" bIns="182625" anchor="ctr" anchorCtr="0">
            <a:noAutofit/>
          </a:bodyPr>
          <a:lstStyle>
            <a:lvl1pPr marL="0" marR="0" lvl="0"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1pPr>
            <a:lvl2pPr marL="0" marR="0" lvl="1"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2pPr>
            <a:lvl3pPr marL="0" marR="0" lvl="2"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3pPr>
            <a:lvl4pPr marL="0" marR="0" lvl="3"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4pPr>
            <a:lvl5pPr marL="0" marR="0" lvl="4"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5pPr>
            <a:lvl6pPr marL="0" marR="0" lvl="5"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6pPr>
            <a:lvl7pPr marL="0" marR="0" lvl="6"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7pPr>
            <a:lvl8pPr marL="0" marR="0" lvl="7"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8pPr>
            <a:lvl9pPr marL="0" marR="0" lvl="8"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a:t>‹#›</a:t>
            </a:fld>
            <a:endParaRPr/>
          </a:p>
        </p:txBody>
      </p:sp>
      <p:sp>
        <p:nvSpPr>
          <p:cNvPr id="28" name="Shape 28"/>
          <p:cNvSpPr>
            <a:spLocks noGrp="1"/>
          </p:cNvSpPr>
          <p:nvPr>
            <p:ph type="pic" idx="2"/>
          </p:nvPr>
        </p:nvSpPr>
        <p:spPr>
          <a:xfrm>
            <a:off x="9781570" y="1585466"/>
            <a:ext cx="4824035" cy="4824036"/>
          </a:xfrm>
          <a:prstGeom prst="ellipse">
            <a:avLst/>
          </a:prstGeom>
          <a:noFill/>
          <a:ln>
            <a:noFill/>
          </a:ln>
        </p:spPr>
        <p:txBody>
          <a:bodyPr spcFirstLastPara="1" wrap="square" lIns="91425" tIns="91425" rIns="91425" bIns="91425" anchor="t" anchorCtr="0"/>
          <a:lstStyle>
            <a:lvl1pPr marR="0" lvl="0" algn="ctr" rtl="0">
              <a:lnSpc>
                <a:spcPct val="130000"/>
              </a:lnSpc>
              <a:spcBef>
                <a:spcPts val="480"/>
              </a:spcBef>
              <a:spcAft>
                <a:spcPts val="0"/>
              </a:spcAft>
              <a:buClr>
                <a:schemeClr val="dk2"/>
              </a:buClr>
              <a:buSzPts val="2400"/>
              <a:buFont typeface="Arial"/>
              <a:buNone/>
              <a:defRPr sz="24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2pPr>
            <a:lvl3pPr marR="0" lvl="2"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3pPr>
            <a:lvl4pPr marR="0" lvl="3"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4pPr>
            <a:lvl5pPr marR="0" lvl="4"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5pPr>
            <a:lvl6pPr marR="0" lvl="5"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R="0" lvl="6"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R="0" lvl="7"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R="0" lvl="8"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ctrTitle"/>
          </p:nvPr>
        </p:nvSpPr>
        <p:spPr>
          <a:xfrm>
            <a:off x="4759089" y="6809613"/>
            <a:ext cx="14868997" cy="119042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2"/>
              </a:buClr>
              <a:buSzPts val="5900"/>
              <a:buFont typeface="Open Sans"/>
              <a:buNone/>
              <a:defRPr sz="5900" b="0"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Shape 30"/>
          <p:cNvSpPr txBox="1">
            <a:spLocks noGrp="1"/>
          </p:cNvSpPr>
          <p:nvPr>
            <p:ph type="subTitle" idx="1"/>
          </p:nvPr>
        </p:nvSpPr>
        <p:spPr>
          <a:xfrm>
            <a:off x="3658076" y="8638228"/>
            <a:ext cx="17071022" cy="2790560"/>
          </a:xfrm>
          <a:prstGeom prst="rect">
            <a:avLst/>
          </a:prstGeom>
          <a:noFill/>
          <a:ln>
            <a:noFill/>
          </a:ln>
        </p:spPr>
        <p:txBody>
          <a:bodyPr spcFirstLastPara="1" wrap="square" lIns="91425" tIns="91425" rIns="91425" bIns="91425" anchor="t" anchorCtr="0"/>
          <a:lstStyle>
            <a:lvl1pPr marR="0" lvl="0" algn="ctr" rtl="0">
              <a:lnSpc>
                <a:spcPct val="130000"/>
              </a:lnSpc>
              <a:spcBef>
                <a:spcPts val="480"/>
              </a:spcBef>
              <a:spcAft>
                <a:spcPts val="0"/>
              </a:spcAft>
              <a:buClr>
                <a:schemeClr val="dk2"/>
              </a:buClr>
              <a:buSzPts val="2400"/>
              <a:buFont typeface="Arial"/>
              <a:buNone/>
              <a:defRPr sz="24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2pPr>
            <a:lvl3pPr marR="0" lvl="2"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3pPr>
            <a:lvl4pPr marR="0" lvl="3"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4pPr>
            <a:lvl5pPr marR="0" lvl="4"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5pPr>
            <a:lvl6pPr marR="0" lvl="5"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R="0" lvl="6"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R="0" lvl="7"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R="0" lvl="8"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reaks">
  <p:cSld name="Breaks">
    <p:spTree>
      <p:nvGrpSpPr>
        <p:cNvPr id="1" name="Shape 31"/>
        <p:cNvGrpSpPr/>
        <p:nvPr/>
      </p:nvGrpSpPr>
      <p:grpSpPr>
        <a:xfrm>
          <a:off x="0" y="0"/>
          <a:ext cx="0" cy="0"/>
          <a:chOff x="0" y="0"/>
          <a:chExt cx="0" cy="0"/>
        </a:xfrm>
      </p:grpSpPr>
      <p:sp>
        <p:nvSpPr>
          <p:cNvPr id="32" name="Shape 32"/>
          <p:cNvSpPr>
            <a:spLocks noGrp="1"/>
          </p:cNvSpPr>
          <p:nvPr>
            <p:ph type="pic" idx="2"/>
          </p:nvPr>
        </p:nvSpPr>
        <p:spPr>
          <a:xfrm>
            <a:off x="0" y="0"/>
            <a:ext cx="24387174" cy="13716000"/>
          </a:xfrm>
          <a:prstGeom prst="rect">
            <a:avLst/>
          </a:prstGeom>
          <a:noFill/>
          <a:ln>
            <a:noFill/>
          </a:ln>
        </p:spPr>
        <p:txBody>
          <a:bodyPr spcFirstLastPara="1" wrap="square" lIns="91425" tIns="91425" rIns="91425" bIns="91425" anchor="t" anchorCtr="0"/>
          <a:lstStyle>
            <a:lvl1pPr marR="0" lvl="0" algn="ctr" rtl="0">
              <a:lnSpc>
                <a:spcPct val="130000"/>
              </a:lnSpc>
              <a:spcBef>
                <a:spcPts val="480"/>
              </a:spcBef>
              <a:spcAft>
                <a:spcPts val="0"/>
              </a:spcAft>
              <a:buClr>
                <a:schemeClr val="dk2"/>
              </a:buClr>
              <a:buSzPts val="2400"/>
              <a:buFont typeface="Arial"/>
              <a:buNone/>
              <a:defRPr sz="24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2pPr>
            <a:lvl3pPr marR="0" lvl="2"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3pPr>
            <a:lvl4pPr marR="0" lvl="3"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4pPr>
            <a:lvl5pPr marR="0" lvl="4"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5pPr>
            <a:lvl6pPr marR="0" lvl="5"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R="0" lvl="6"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R="0" lvl="7"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R="0" lvl="8"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ur Team">
  <p:cSld name="Our Team">
    <p:spTree>
      <p:nvGrpSpPr>
        <p:cNvPr id="1" name="Shape 33"/>
        <p:cNvGrpSpPr/>
        <p:nvPr/>
      </p:nvGrpSpPr>
      <p:grpSpPr>
        <a:xfrm>
          <a:off x="0" y="0"/>
          <a:ext cx="0" cy="0"/>
          <a:chOff x="0" y="0"/>
          <a:chExt cx="0" cy="0"/>
        </a:xfrm>
      </p:grpSpPr>
      <p:sp>
        <p:nvSpPr>
          <p:cNvPr id="34" name="Shape 34"/>
          <p:cNvSpPr>
            <a:spLocks noGrp="1"/>
          </p:cNvSpPr>
          <p:nvPr>
            <p:ph type="pic" idx="2"/>
          </p:nvPr>
        </p:nvSpPr>
        <p:spPr>
          <a:xfrm>
            <a:off x="3290987" y="4126612"/>
            <a:ext cx="3983038" cy="3983037"/>
          </a:xfrm>
          <a:prstGeom prst="rect">
            <a:avLst/>
          </a:prstGeom>
          <a:noFill/>
          <a:ln>
            <a:noFill/>
          </a:ln>
        </p:spPr>
        <p:txBody>
          <a:bodyPr spcFirstLastPara="1" wrap="square" lIns="91425" tIns="91425" rIns="91425" bIns="91425" anchor="t" anchorCtr="0"/>
          <a:lstStyle>
            <a:lvl1pPr marR="0" lvl="0" algn="ctr" rtl="0">
              <a:lnSpc>
                <a:spcPct val="130000"/>
              </a:lnSpc>
              <a:spcBef>
                <a:spcPts val="480"/>
              </a:spcBef>
              <a:spcAft>
                <a:spcPts val="0"/>
              </a:spcAft>
              <a:buClr>
                <a:schemeClr val="dk2"/>
              </a:buClr>
              <a:buSzPts val="2400"/>
              <a:buFont typeface="Arial"/>
              <a:buNone/>
              <a:defRPr sz="24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2pPr>
            <a:lvl3pPr marR="0" lvl="2"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3pPr>
            <a:lvl4pPr marR="0" lvl="3"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4pPr>
            <a:lvl5pPr marR="0" lvl="4"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5pPr>
            <a:lvl6pPr marR="0" lvl="5"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R="0" lvl="6"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R="0" lvl="7"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R="0" lvl="8"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5" name="Shape 35"/>
          <p:cNvSpPr>
            <a:spLocks noGrp="1"/>
          </p:cNvSpPr>
          <p:nvPr>
            <p:ph type="pic" idx="3"/>
          </p:nvPr>
        </p:nvSpPr>
        <p:spPr>
          <a:xfrm>
            <a:off x="7909052" y="4126612"/>
            <a:ext cx="3983038" cy="3983037"/>
          </a:xfrm>
          <a:prstGeom prst="rect">
            <a:avLst/>
          </a:prstGeom>
          <a:noFill/>
          <a:ln>
            <a:noFill/>
          </a:ln>
        </p:spPr>
        <p:txBody>
          <a:bodyPr spcFirstLastPara="1" wrap="square" lIns="91425" tIns="91425" rIns="91425" bIns="91425" anchor="t" anchorCtr="0"/>
          <a:lstStyle>
            <a:lvl1pPr marR="0" lvl="0" algn="ctr" rtl="0">
              <a:lnSpc>
                <a:spcPct val="130000"/>
              </a:lnSpc>
              <a:spcBef>
                <a:spcPts val="480"/>
              </a:spcBef>
              <a:spcAft>
                <a:spcPts val="0"/>
              </a:spcAft>
              <a:buClr>
                <a:schemeClr val="dk2"/>
              </a:buClr>
              <a:buSzPts val="2400"/>
              <a:buFont typeface="Arial"/>
              <a:buNone/>
              <a:defRPr sz="24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2pPr>
            <a:lvl3pPr marR="0" lvl="2"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3pPr>
            <a:lvl4pPr marR="0" lvl="3"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4pPr>
            <a:lvl5pPr marR="0" lvl="4"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5pPr>
            <a:lvl6pPr marR="0" lvl="5"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R="0" lvl="6"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R="0" lvl="7"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R="0" lvl="8"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6" name="Shape 36"/>
          <p:cNvSpPr>
            <a:spLocks noGrp="1"/>
          </p:cNvSpPr>
          <p:nvPr>
            <p:ph type="pic" idx="4"/>
          </p:nvPr>
        </p:nvSpPr>
        <p:spPr>
          <a:xfrm>
            <a:off x="12585303" y="4126612"/>
            <a:ext cx="3983038" cy="3983037"/>
          </a:xfrm>
          <a:prstGeom prst="rect">
            <a:avLst/>
          </a:prstGeom>
          <a:noFill/>
          <a:ln>
            <a:noFill/>
          </a:ln>
        </p:spPr>
        <p:txBody>
          <a:bodyPr spcFirstLastPara="1" wrap="square" lIns="91425" tIns="91425" rIns="91425" bIns="91425" anchor="t" anchorCtr="0"/>
          <a:lstStyle>
            <a:lvl1pPr marR="0" lvl="0" algn="ctr" rtl="0">
              <a:lnSpc>
                <a:spcPct val="130000"/>
              </a:lnSpc>
              <a:spcBef>
                <a:spcPts val="480"/>
              </a:spcBef>
              <a:spcAft>
                <a:spcPts val="0"/>
              </a:spcAft>
              <a:buClr>
                <a:schemeClr val="dk2"/>
              </a:buClr>
              <a:buSzPts val="2400"/>
              <a:buFont typeface="Arial"/>
              <a:buNone/>
              <a:defRPr sz="24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2pPr>
            <a:lvl3pPr marR="0" lvl="2"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3pPr>
            <a:lvl4pPr marR="0" lvl="3"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4pPr>
            <a:lvl5pPr marR="0" lvl="4"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5pPr>
            <a:lvl6pPr marR="0" lvl="5"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R="0" lvl="6"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R="0" lvl="7"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R="0" lvl="8"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7" name="Shape 37"/>
          <p:cNvSpPr>
            <a:spLocks noGrp="1"/>
          </p:cNvSpPr>
          <p:nvPr>
            <p:ph type="pic" idx="5"/>
          </p:nvPr>
        </p:nvSpPr>
        <p:spPr>
          <a:xfrm>
            <a:off x="17261102" y="4126612"/>
            <a:ext cx="3983038" cy="3983037"/>
          </a:xfrm>
          <a:prstGeom prst="rect">
            <a:avLst/>
          </a:prstGeom>
          <a:noFill/>
          <a:ln>
            <a:noFill/>
          </a:ln>
        </p:spPr>
        <p:txBody>
          <a:bodyPr spcFirstLastPara="1" wrap="square" lIns="91425" tIns="91425" rIns="91425" bIns="91425" anchor="t" anchorCtr="0"/>
          <a:lstStyle>
            <a:lvl1pPr marR="0" lvl="0" algn="ctr" rtl="0">
              <a:lnSpc>
                <a:spcPct val="130000"/>
              </a:lnSpc>
              <a:spcBef>
                <a:spcPts val="480"/>
              </a:spcBef>
              <a:spcAft>
                <a:spcPts val="0"/>
              </a:spcAft>
              <a:buClr>
                <a:schemeClr val="dk2"/>
              </a:buClr>
              <a:buSzPts val="2400"/>
              <a:buFont typeface="Arial"/>
              <a:buNone/>
              <a:defRPr sz="24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2pPr>
            <a:lvl3pPr marR="0" lvl="2"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3pPr>
            <a:lvl4pPr marR="0" lvl="3"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4pPr>
            <a:lvl5pPr marR="0" lvl="4"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5pPr>
            <a:lvl6pPr marR="0" lvl="5"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R="0" lvl="6"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R="0" lvl="7"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R="0" lvl="8"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ctrTitle"/>
          </p:nvPr>
        </p:nvSpPr>
        <p:spPr>
          <a:xfrm>
            <a:off x="1829038" y="567772"/>
            <a:ext cx="20729098" cy="1133516"/>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2"/>
              </a:buClr>
              <a:buSzPts val="5900"/>
              <a:buFont typeface="Open Sans"/>
              <a:buNone/>
              <a:defRPr sz="5900" b="0"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Shape 39"/>
          <p:cNvSpPr txBox="1"/>
          <p:nvPr/>
        </p:nvSpPr>
        <p:spPr>
          <a:xfrm>
            <a:off x="1865622" y="1478875"/>
            <a:ext cx="20655938" cy="839117"/>
          </a:xfrm>
          <a:prstGeom prst="rect">
            <a:avLst/>
          </a:prstGeom>
          <a:noFill/>
          <a:ln>
            <a:noFill/>
          </a:ln>
        </p:spPr>
        <p:txBody>
          <a:bodyPr spcFirstLastPara="1" wrap="square" lIns="217425" tIns="108700" rIns="217425" bIns="108700" anchor="t" anchorCtr="0">
            <a:noAutofit/>
          </a:bodyPr>
          <a:lstStyle/>
          <a:p>
            <a:pPr marL="0" marR="0" lvl="0" indent="0" algn="ctr" rtl="0">
              <a:lnSpc>
                <a:spcPct val="120000"/>
              </a:lnSpc>
              <a:spcBef>
                <a:spcPts val="0"/>
              </a:spcBef>
              <a:spcAft>
                <a:spcPts val="0"/>
              </a:spcAft>
              <a:buClr>
                <a:schemeClr val="dk2"/>
              </a:buClr>
              <a:buSzPts val="3200"/>
              <a:buFont typeface="Arial"/>
              <a:buNone/>
            </a:pPr>
            <a:endParaRPr sz="3200" b="0" i="0" u="none" strike="noStrike" cap="none">
              <a:solidFill>
                <a:schemeClr val="dk2"/>
              </a:solidFill>
              <a:latin typeface="Open Sans Light"/>
              <a:ea typeface="Open Sans Light"/>
              <a:cs typeface="Open Sans Light"/>
              <a:sym typeface="Open Sans Light"/>
            </a:endParaRPr>
          </a:p>
        </p:txBody>
      </p:sp>
      <p:sp>
        <p:nvSpPr>
          <p:cNvPr id="40" name="Shape 40"/>
          <p:cNvSpPr txBox="1"/>
          <p:nvPr/>
        </p:nvSpPr>
        <p:spPr>
          <a:xfrm>
            <a:off x="1865622" y="1478875"/>
            <a:ext cx="20655938" cy="839117"/>
          </a:xfrm>
          <a:prstGeom prst="rect">
            <a:avLst/>
          </a:prstGeom>
          <a:noFill/>
          <a:ln>
            <a:noFill/>
          </a:ln>
        </p:spPr>
        <p:txBody>
          <a:bodyPr spcFirstLastPara="1" wrap="square" lIns="217425" tIns="108700" rIns="217425" bIns="108700" anchor="t" anchorCtr="0">
            <a:noAutofit/>
          </a:bodyPr>
          <a:lstStyle/>
          <a:p>
            <a:pPr marL="0" marR="0" lvl="0" indent="0" algn="ctr" rtl="0">
              <a:lnSpc>
                <a:spcPct val="120000"/>
              </a:lnSpc>
              <a:spcBef>
                <a:spcPts val="0"/>
              </a:spcBef>
              <a:spcAft>
                <a:spcPts val="0"/>
              </a:spcAft>
              <a:buClr>
                <a:schemeClr val="dk2"/>
              </a:buClr>
              <a:buSzPts val="3200"/>
              <a:buFont typeface="Arial"/>
              <a:buNone/>
            </a:pPr>
            <a:endParaRPr sz="3200" b="0" i="0" u="none" strike="noStrike" cap="none">
              <a:solidFill>
                <a:schemeClr val="dk2"/>
              </a:solidFill>
              <a:latin typeface="Open Sans Light"/>
              <a:ea typeface="Open Sans Light"/>
              <a:cs typeface="Open Sans Light"/>
              <a:sym typeface="Open Sans Light"/>
            </a:endParaRPr>
          </a:p>
        </p:txBody>
      </p:sp>
      <p:sp>
        <p:nvSpPr>
          <p:cNvPr id="41" name="Shape 41"/>
          <p:cNvSpPr/>
          <p:nvPr/>
        </p:nvSpPr>
        <p:spPr>
          <a:xfrm>
            <a:off x="0" y="12410059"/>
            <a:ext cx="24387174" cy="1305941"/>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lt1"/>
              </a:solidFill>
              <a:latin typeface="Open Sans Light"/>
              <a:ea typeface="Open Sans Light"/>
              <a:cs typeface="Open Sans Light"/>
              <a:sym typeface="Open Sans Light"/>
            </a:endParaRPr>
          </a:p>
        </p:txBody>
      </p:sp>
      <p:sp>
        <p:nvSpPr>
          <p:cNvPr id="42" name="Shape 42"/>
          <p:cNvSpPr txBox="1">
            <a:spLocks noGrp="1"/>
          </p:cNvSpPr>
          <p:nvPr>
            <p:ph type="subTitle" idx="1"/>
          </p:nvPr>
        </p:nvSpPr>
        <p:spPr>
          <a:xfrm>
            <a:off x="1852918" y="1433051"/>
            <a:ext cx="20655938" cy="1075879"/>
          </a:xfrm>
          <a:prstGeom prst="rect">
            <a:avLst/>
          </a:prstGeom>
          <a:noFill/>
          <a:ln>
            <a:noFill/>
          </a:ln>
        </p:spPr>
        <p:txBody>
          <a:bodyPr spcFirstLastPara="1" wrap="square" lIns="91425" tIns="91425" rIns="91425" bIns="91425" anchor="t" anchorCtr="0"/>
          <a:lstStyle>
            <a:lvl1pPr marR="0" lvl="0"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2pPr>
            <a:lvl3pPr marR="0" lvl="2"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3pPr>
            <a:lvl4pPr marR="0" lvl="3"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4pPr>
            <a:lvl5pPr marR="0" lvl="4"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5pPr>
            <a:lvl6pPr marR="0" lvl="5"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R="0" lvl="6"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R="0" lvl="7"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R="0" lvl="8"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22909784" y="413516"/>
            <a:ext cx="824809" cy="656087"/>
          </a:xfrm>
          <a:prstGeom prst="rect">
            <a:avLst/>
          </a:prstGeom>
          <a:solidFill>
            <a:schemeClr val="lt2"/>
          </a:solidFill>
          <a:ln>
            <a:noFill/>
          </a:ln>
        </p:spPr>
        <p:txBody>
          <a:bodyPr spcFirstLastPara="1" wrap="square" lIns="0" tIns="182625" rIns="0" bIns="182625" anchor="ctr" anchorCtr="0">
            <a:noAutofit/>
          </a:bodyPr>
          <a:lstStyle>
            <a:lvl1pPr marL="0" marR="0" lvl="0"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1pPr>
            <a:lvl2pPr marL="0" marR="0" lvl="1"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2pPr>
            <a:lvl3pPr marL="0" marR="0" lvl="2"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3pPr>
            <a:lvl4pPr marL="0" marR="0" lvl="3"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4pPr>
            <a:lvl5pPr marL="0" marR="0" lvl="4"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5pPr>
            <a:lvl6pPr marL="0" marR="0" lvl="5"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6pPr>
            <a:lvl7pPr marL="0" marR="0" lvl="6"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7pPr>
            <a:lvl8pPr marL="0" marR="0" lvl="7"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8pPr>
            <a:lvl9pPr marL="0" marR="0" lvl="8"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S w Color">
  <p:cSld name="TS w Color">
    <p:spTree>
      <p:nvGrpSpPr>
        <p:cNvPr id="1" name="Shape 44"/>
        <p:cNvGrpSpPr/>
        <p:nvPr/>
      </p:nvGrpSpPr>
      <p:grpSpPr>
        <a:xfrm>
          <a:off x="0" y="0"/>
          <a:ext cx="0" cy="0"/>
          <a:chOff x="0" y="0"/>
          <a:chExt cx="0" cy="0"/>
        </a:xfrm>
      </p:grpSpPr>
      <p:sp>
        <p:nvSpPr>
          <p:cNvPr id="45" name="Shape 45"/>
          <p:cNvSpPr txBox="1">
            <a:spLocks noGrp="1"/>
          </p:cNvSpPr>
          <p:nvPr>
            <p:ph type="sldNum" idx="12"/>
          </p:nvPr>
        </p:nvSpPr>
        <p:spPr>
          <a:xfrm>
            <a:off x="22909784" y="413516"/>
            <a:ext cx="824809" cy="656087"/>
          </a:xfrm>
          <a:prstGeom prst="rect">
            <a:avLst/>
          </a:prstGeom>
          <a:solidFill>
            <a:schemeClr val="lt2"/>
          </a:solidFill>
          <a:ln>
            <a:noFill/>
          </a:ln>
        </p:spPr>
        <p:txBody>
          <a:bodyPr spcFirstLastPara="1" wrap="square" lIns="0" tIns="182625" rIns="0" bIns="182625" anchor="ctr" anchorCtr="0">
            <a:noAutofit/>
          </a:bodyPr>
          <a:lstStyle>
            <a:lvl1pPr marL="0" marR="0" lvl="0"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1pPr>
            <a:lvl2pPr marL="0" marR="0" lvl="1"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2pPr>
            <a:lvl3pPr marL="0" marR="0" lvl="2"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3pPr>
            <a:lvl4pPr marL="0" marR="0" lvl="3"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4pPr>
            <a:lvl5pPr marL="0" marR="0" lvl="4"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5pPr>
            <a:lvl6pPr marL="0" marR="0" lvl="5"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6pPr>
            <a:lvl7pPr marL="0" marR="0" lvl="6"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7pPr>
            <a:lvl8pPr marL="0" marR="0" lvl="7"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8pPr>
            <a:lvl9pPr marL="0" marR="0" lvl="8"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a:t>‹#›</a:t>
            </a:fld>
            <a:endParaRPr/>
          </a:p>
        </p:txBody>
      </p:sp>
      <p:sp>
        <p:nvSpPr>
          <p:cNvPr id="46" name="Shape 46"/>
          <p:cNvSpPr txBox="1">
            <a:spLocks noGrp="1"/>
          </p:cNvSpPr>
          <p:nvPr>
            <p:ph type="ctrTitle"/>
          </p:nvPr>
        </p:nvSpPr>
        <p:spPr>
          <a:xfrm>
            <a:off x="1829038" y="567772"/>
            <a:ext cx="20729098" cy="1133516"/>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2"/>
              </a:buClr>
              <a:buSzPts val="5900"/>
              <a:buFont typeface="Open Sans"/>
              <a:buNone/>
              <a:defRPr sz="5900" b="0"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Shape 47"/>
          <p:cNvSpPr txBox="1"/>
          <p:nvPr/>
        </p:nvSpPr>
        <p:spPr>
          <a:xfrm>
            <a:off x="1865622" y="1478875"/>
            <a:ext cx="20655938" cy="839117"/>
          </a:xfrm>
          <a:prstGeom prst="rect">
            <a:avLst/>
          </a:prstGeom>
          <a:noFill/>
          <a:ln>
            <a:noFill/>
          </a:ln>
        </p:spPr>
        <p:txBody>
          <a:bodyPr spcFirstLastPara="1" wrap="square" lIns="217425" tIns="108700" rIns="217425" bIns="108700" anchor="t" anchorCtr="0">
            <a:noAutofit/>
          </a:bodyPr>
          <a:lstStyle/>
          <a:p>
            <a:pPr marL="0" marR="0" lvl="0" indent="0" algn="ctr" rtl="0">
              <a:lnSpc>
                <a:spcPct val="120000"/>
              </a:lnSpc>
              <a:spcBef>
                <a:spcPts val="0"/>
              </a:spcBef>
              <a:spcAft>
                <a:spcPts val="0"/>
              </a:spcAft>
              <a:buClr>
                <a:schemeClr val="dk2"/>
              </a:buClr>
              <a:buSzPts val="3200"/>
              <a:buFont typeface="Arial"/>
              <a:buNone/>
            </a:pPr>
            <a:endParaRPr sz="3200" b="0" i="0" u="none" strike="noStrike" cap="none">
              <a:solidFill>
                <a:schemeClr val="dk2"/>
              </a:solidFill>
              <a:latin typeface="Open Sans Light"/>
              <a:ea typeface="Open Sans Light"/>
              <a:cs typeface="Open Sans Light"/>
              <a:sym typeface="Open Sans Light"/>
            </a:endParaRPr>
          </a:p>
        </p:txBody>
      </p:sp>
      <p:sp>
        <p:nvSpPr>
          <p:cNvPr id="48" name="Shape 48"/>
          <p:cNvSpPr txBox="1"/>
          <p:nvPr/>
        </p:nvSpPr>
        <p:spPr>
          <a:xfrm>
            <a:off x="1865622" y="1478875"/>
            <a:ext cx="20655938" cy="839117"/>
          </a:xfrm>
          <a:prstGeom prst="rect">
            <a:avLst/>
          </a:prstGeom>
          <a:noFill/>
          <a:ln>
            <a:noFill/>
          </a:ln>
        </p:spPr>
        <p:txBody>
          <a:bodyPr spcFirstLastPara="1" wrap="square" lIns="217425" tIns="108700" rIns="217425" bIns="108700" anchor="t" anchorCtr="0">
            <a:noAutofit/>
          </a:bodyPr>
          <a:lstStyle/>
          <a:p>
            <a:pPr marL="0" marR="0" lvl="0" indent="0" algn="ctr" rtl="0">
              <a:lnSpc>
                <a:spcPct val="120000"/>
              </a:lnSpc>
              <a:spcBef>
                <a:spcPts val="0"/>
              </a:spcBef>
              <a:spcAft>
                <a:spcPts val="0"/>
              </a:spcAft>
              <a:buClr>
                <a:schemeClr val="dk2"/>
              </a:buClr>
              <a:buSzPts val="3200"/>
              <a:buFont typeface="Arial"/>
              <a:buNone/>
            </a:pPr>
            <a:endParaRPr sz="3200" b="0" i="0" u="none" strike="noStrike" cap="none">
              <a:solidFill>
                <a:schemeClr val="dk2"/>
              </a:solidFill>
              <a:latin typeface="Open Sans Light"/>
              <a:ea typeface="Open Sans Light"/>
              <a:cs typeface="Open Sans Light"/>
              <a:sym typeface="Open Sans Light"/>
            </a:endParaRPr>
          </a:p>
        </p:txBody>
      </p:sp>
      <p:sp>
        <p:nvSpPr>
          <p:cNvPr id="49" name="Shape 49"/>
          <p:cNvSpPr txBox="1">
            <a:spLocks noGrp="1"/>
          </p:cNvSpPr>
          <p:nvPr>
            <p:ph type="subTitle" idx="1"/>
          </p:nvPr>
        </p:nvSpPr>
        <p:spPr>
          <a:xfrm>
            <a:off x="1852918" y="1433051"/>
            <a:ext cx="20655938" cy="1075879"/>
          </a:xfrm>
          <a:prstGeom prst="rect">
            <a:avLst/>
          </a:prstGeom>
          <a:noFill/>
          <a:ln>
            <a:noFill/>
          </a:ln>
        </p:spPr>
        <p:txBody>
          <a:bodyPr spcFirstLastPara="1" wrap="square" lIns="91425" tIns="91425" rIns="91425" bIns="91425" anchor="t" anchorCtr="0"/>
          <a:lstStyle>
            <a:lvl1pPr marR="0" lvl="0"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2pPr>
            <a:lvl3pPr marR="0" lvl="2"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3pPr>
            <a:lvl4pPr marR="0" lvl="3"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4pPr>
            <a:lvl5pPr marR="0" lvl="4"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5pPr>
            <a:lvl6pPr marR="0" lvl="5"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R="0" lvl="6"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R="0" lvl="7"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R="0" lvl="8"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S No Color">
  <p:cSld name="TS No Color">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22909784" y="413516"/>
            <a:ext cx="824809" cy="656087"/>
          </a:xfrm>
          <a:prstGeom prst="rect">
            <a:avLst/>
          </a:prstGeom>
          <a:solidFill>
            <a:schemeClr val="lt2"/>
          </a:solidFill>
          <a:ln>
            <a:noFill/>
          </a:ln>
        </p:spPr>
        <p:txBody>
          <a:bodyPr spcFirstLastPara="1" wrap="square" lIns="0" tIns="182625" rIns="0" bIns="182625" anchor="ctr" anchorCtr="0">
            <a:noAutofit/>
          </a:bodyPr>
          <a:lstStyle>
            <a:lvl1pPr marL="0" marR="0" lvl="0"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1pPr>
            <a:lvl2pPr marL="0" marR="0" lvl="1"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2pPr>
            <a:lvl3pPr marL="0" marR="0" lvl="2"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3pPr>
            <a:lvl4pPr marL="0" marR="0" lvl="3"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4pPr>
            <a:lvl5pPr marL="0" marR="0" lvl="4"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5pPr>
            <a:lvl6pPr marL="0" marR="0" lvl="5"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6pPr>
            <a:lvl7pPr marL="0" marR="0" lvl="6"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7pPr>
            <a:lvl8pPr marL="0" marR="0" lvl="7"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8pPr>
            <a:lvl9pPr marL="0" marR="0" lvl="8"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a:t>‹#›</a:t>
            </a:fld>
            <a:endParaRPr/>
          </a:p>
        </p:txBody>
      </p:sp>
      <p:sp>
        <p:nvSpPr>
          <p:cNvPr id="52" name="Shape 52"/>
          <p:cNvSpPr txBox="1">
            <a:spLocks noGrp="1"/>
          </p:cNvSpPr>
          <p:nvPr>
            <p:ph type="ctrTitle"/>
          </p:nvPr>
        </p:nvSpPr>
        <p:spPr>
          <a:xfrm>
            <a:off x="1829038" y="567772"/>
            <a:ext cx="20729098" cy="1133516"/>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2"/>
              </a:buClr>
              <a:buSzPts val="5900"/>
              <a:buFont typeface="Open Sans"/>
              <a:buNone/>
              <a:defRPr sz="5900" b="0"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Shape 53"/>
          <p:cNvSpPr txBox="1"/>
          <p:nvPr/>
        </p:nvSpPr>
        <p:spPr>
          <a:xfrm>
            <a:off x="1865622" y="1478875"/>
            <a:ext cx="20655938" cy="839117"/>
          </a:xfrm>
          <a:prstGeom prst="rect">
            <a:avLst/>
          </a:prstGeom>
          <a:noFill/>
          <a:ln>
            <a:noFill/>
          </a:ln>
        </p:spPr>
        <p:txBody>
          <a:bodyPr spcFirstLastPara="1" wrap="square" lIns="217425" tIns="108700" rIns="217425" bIns="108700" anchor="t" anchorCtr="0">
            <a:noAutofit/>
          </a:bodyPr>
          <a:lstStyle/>
          <a:p>
            <a:pPr marL="0" marR="0" lvl="0" indent="0" algn="ctr" rtl="0">
              <a:lnSpc>
                <a:spcPct val="120000"/>
              </a:lnSpc>
              <a:spcBef>
                <a:spcPts val="0"/>
              </a:spcBef>
              <a:spcAft>
                <a:spcPts val="0"/>
              </a:spcAft>
              <a:buClr>
                <a:schemeClr val="dk2"/>
              </a:buClr>
              <a:buSzPts val="3200"/>
              <a:buFont typeface="Arial"/>
              <a:buNone/>
            </a:pPr>
            <a:endParaRPr sz="3200" b="0" i="0" u="none" strike="noStrike" cap="none">
              <a:solidFill>
                <a:schemeClr val="dk2"/>
              </a:solidFill>
              <a:latin typeface="Open Sans Light"/>
              <a:ea typeface="Open Sans Light"/>
              <a:cs typeface="Open Sans Light"/>
              <a:sym typeface="Open Sans Light"/>
            </a:endParaRPr>
          </a:p>
        </p:txBody>
      </p:sp>
      <p:sp>
        <p:nvSpPr>
          <p:cNvPr id="54" name="Shape 54"/>
          <p:cNvSpPr txBox="1"/>
          <p:nvPr/>
        </p:nvSpPr>
        <p:spPr>
          <a:xfrm>
            <a:off x="1865622" y="1478875"/>
            <a:ext cx="20655938" cy="839117"/>
          </a:xfrm>
          <a:prstGeom prst="rect">
            <a:avLst/>
          </a:prstGeom>
          <a:noFill/>
          <a:ln>
            <a:noFill/>
          </a:ln>
        </p:spPr>
        <p:txBody>
          <a:bodyPr spcFirstLastPara="1" wrap="square" lIns="217425" tIns="108700" rIns="217425" bIns="108700" anchor="t" anchorCtr="0">
            <a:noAutofit/>
          </a:bodyPr>
          <a:lstStyle/>
          <a:p>
            <a:pPr marL="0" marR="0" lvl="0" indent="0" algn="ctr" rtl="0">
              <a:lnSpc>
                <a:spcPct val="120000"/>
              </a:lnSpc>
              <a:spcBef>
                <a:spcPts val="0"/>
              </a:spcBef>
              <a:spcAft>
                <a:spcPts val="0"/>
              </a:spcAft>
              <a:buClr>
                <a:schemeClr val="dk2"/>
              </a:buClr>
              <a:buSzPts val="3200"/>
              <a:buFont typeface="Arial"/>
              <a:buNone/>
            </a:pPr>
            <a:endParaRPr sz="3200" b="0" i="0" u="none" strike="noStrike" cap="none">
              <a:solidFill>
                <a:schemeClr val="dk2"/>
              </a:solidFill>
              <a:latin typeface="Open Sans Light"/>
              <a:ea typeface="Open Sans Light"/>
              <a:cs typeface="Open Sans Light"/>
              <a:sym typeface="Open Sans Light"/>
            </a:endParaRPr>
          </a:p>
        </p:txBody>
      </p:sp>
      <p:sp>
        <p:nvSpPr>
          <p:cNvPr id="55" name="Shape 55"/>
          <p:cNvSpPr/>
          <p:nvPr/>
        </p:nvSpPr>
        <p:spPr>
          <a:xfrm>
            <a:off x="0" y="12410059"/>
            <a:ext cx="24387174" cy="1305941"/>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lt1"/>
              </a:solidFill>
              <a:latin typeface="Open Sans Light"/>
              <a:ea typeface="Open Sans Light"/>
              <a:cs typeface="Open Sans Light"/>
              <a:sym typeface="Open Sans Light"/>
            </a:endParaRPr>
          </a:p>
        </p:txBody>
      </p:sp>
      <p:sp>
        <p:nvSpPr>
          <p:cNvPr id="56" name="Shape 56"/>
          <p:cNvSpPr txBox="1">
            <a:spLocks noGrp="1"/>
          </p:cNvSpPr>
          <p:nvPr>
            <p:ph type="subTitle" idx="1"/>
          </p:nvPr>
        </p:nvSpPr>
        <p:spPr>
          <a:xfrm>
            <a:off x="1852918" y="1433051"/>
            <a:ext cx="20655938" cy="1075879"/>
          </a:xfrm>
          <a:prstGeom prst="rect">
            <a:avLst/>
          </a:prstGeom>
          <a:noFill/>
          <a:ln>
            <a:noFill/>
          </a:ln>
        </p:spPr>
        <p:txBody>
          <a:bodyPr spcFirstLastPara="1" wrap="square" lIns="91425" tIns="91425" rIns="91425" bIns="91425" anchor="t" anchorCtr="0"/>
          <a:lstStyle>
            <a:lvl1pPr marR="0" lvl="0"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2pPr>
            <a:lvl3pPr marR="0" lvl="2"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3pPr>
            <a:lvl4pPr marR="0" lvl="3"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4pPr>
            <a:lvl5pPr marR="0" lvl="4"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5pPr>
            <a:lvl6pPr marR="0" lvl="5"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R="0" lvl="6"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R="0" lvl="7"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R="0" lvl="8"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Phone 6">
  <p:cSld name="iPhone 6">
    <p:spTree>
      <p:nvGrpSpPr>
        <p:cNvPr id="1" name="Shape 57"/>
        <p:cNvGrpSpPr/>
        <p:nvPr/>
      </p:nvGrpSpPr>
      <p:grpSpPr>
        <a:xfrm>
          <a:off x="0" y="0"/>
          <a:ext cx="0" cy="0"/>
          <a:chOff x="0" y="0"/>
          <a:chExt cx="0" cy="0"/>
        </a:xfrm>
      </p:grpSpPr>
      <p:sp>
        <p:nvSpPr>
          <p:cNvPr id="58" name="Shape 58"/>
          <p:cNvSpPr txBox="1"/>
          <p:nvPr/>
        </p:nvSpPr>
        <p:spPr>
          <a:xfrm>
            <a:off x="1865622" y="1478875"/>
            <a:ext cx="20655938" cy="839117"/>
          </a:xfrm>
          <a:prstGeom prst="rect">
            <a:avLst/>
          </a:prstGeom>
          <a:noFill/>
          <a:ln>
            <a:noFill/>
          </a:ln>
        </p:spPr>
        <p:txBody>
          <a:bodyPr spcFirstLastPara="1" wrap="square" lIns="217425" tIns="108700" rIns="217425" bIns="108700" anchor="t" anchorCtr="0">
            <a:noAutofit/>
          </a:bodyPr>
          <a:lstStyle/>
          <a:p>
            <a:pPr marL="0" marR="0" lvl="0" indent="0" algn="ctr" rtl="0">
              <a:lnSpc>
                <a:spcPct val="120000"/>
              </a:lnSpc>
              <a:spcBef>
                <a:spcPts val="0"/>
              </a:spcBef>
              <a:spcAft>
                <a:spcPts val="0"/>
              </a:spcAft>
              <a:buClr>
                <a:schemeClr val="dk2"/>
              </a:buClr>
              <a:buSzPts val="3200"/>
              <a:buFont typeface="Arial"/>
              <a:buNone/>
            </a:pPr>
            <a:endParaRPr sz="3200" b="0" i="0" u="none" strike="noStrike" cap="none">
              <a:solidFill>
                <a:schemeClr val="dk2"/>
              </a:solidFill>
              <a:latin typeface="Open Sans Light"/>
              <a:ea typeface="Open Sans Light"/>
              <a:cs typeface="Open Sans Light"/>
              <a:sym typeface="Open Sans Light"/>
            </a:endParaRPr>
          </a:p>
        </p:txBody>
      </p:sp>
      <p:sp>
        <p:nvSpPr>
          <p:cNvPr id="59" name="Shape 59"/>
          <p:cNvSpPr txBox="1"/>
          <p:nvPr/>
        </p:nvSpPr>
        <p:spPr>
          <a:xfrm>
            <a:off x="1865622" y="1478875"/>
            <a:ext cx="20655938" cy="839117"/>
          </a:xfrm>
          <a:prstGeom prst="rect">
            <a:avLst/>
          </a:prstGeom>
          <a:noFill/>
          <a:ln>
            <a:noFill/>
          </a:ln>
        </p:spPr>
        <p:txBody>
          <a:bodyPr spcFirstLastPara="1" wrap="square" lIns="217425" tIns="108700" rIns="217425" bIns="108700" anchor="t" anchorCtr="0">
            <a:noAutofit/>
          </a:bodyPr>
          <a:lstStyle/>
          <a:p>
            <a:pPr marL="0" marR="0" lvl="0" indent="0" algn="ctr" rtl="0">
              <a:lnSpc>
                <a:spcPct val="120000"/>
              </a:lnSpc>
              <a:spcBef>
                <a:spcPts val="0"/>
              </a:spcBef>
              <a:spcAft>
                <a:spcPts val="0"/>
              </a:spcAft>
              <a:buClr>
                <a:schemeClr val="dk2"/>
              </a:buClr>
              <a:buSzPts val="3200"/>
              <a:buFont typeface="Arial"/>
              <a:buNone/>
            </a:pPr>
            <a:endParaRPr sz="3200" b="0" i="0" u="none" strike="noStrike" cap="none">
              <a:solidFill>
                <a:schemeClr val="dk2"/>
              </a:solidFill>
              <a:latin typeface="Open Sans Light"/>
              <a:ea typeface="Open Sans Light"/>
              <a:cs typeface="Open Sans Light"/>
              <a:sym typeface="Open Sans Light"/>
            </a:endParaRPr>
          </a:p>
        </p:txBody>
      </p:sp>
      <p:sp>
        <p:nvSpPr>
          <p:cNvPr id="60" name="Shape 60"/>
          <p:cNvSpPr/>
          <p:nvPr/>
        </p:nvSpPr>
        <p:spPr>
          <a:xfrm>
            <a:off x="0" y="12410059"/>
            <a:ext cx="24387174" cy="1305941"/>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lt1"/>
              </a:solidFill>
              <a:latin typeface="Open Sans Light"/>
              <a:ea typeface="Open Sans Light"/>
              <a:cs typeface="Open Sans Light"/>
              <a:sym typeface="Open Sans Light"/>
            </a:endParaRPr>
          </a:p>
        </p:txBody>
      </p:sp>
      <p:sp>
        <p:nvSpPr>
          <p:cNvPr id="61" name="Shape 61"/>
          <p:cNvSpPr>
            <a:spLocks noGrp="1"/>
          </p:cNvSpPr>
          <p:nvPr>
            <p:ph type="pic" idx="2"/>
          </p:nvPr>
        </p:nvSpPr>
        <p:spPr>
          <a:xfrm>
            <a:off x="1865314" y="2641600"/>
            <a:ext cx="4891087" cy="8658795"/>
          </a:xfrm>
          <a:prstGeom prst="rect">
            <a:avLst/>
          </a:prstGeom>
          <a:noFill/>
          <a:ln>
            <a:noFill/>
          </a:ln>
        </p:spPr>
        <p:txBody>
          <a:bodyPr spcFirstLastPara="1" wrap="square" lIns="91425" tIns="91425" rIns="91425" bIns="91425" anchor="t" anchorCtr="0"/>
          <a:lstStyle>
            <a:lvl1pPr marR="0" lvl="0" algn="ctr" rtl="0">
              <a:lnSpc>
                <a:spcPct val="130000"/>
              </a:lnSpc>
              <a:spcBef>
                <a:spcPts val="480"/>
              </a:spcBef>
              <a:spcAft>
                <a:spcPts val="0"/>
              </a:spcAft>
              <a:buClr>
                <a:schemeClr val="dk2"/>
              </a:buClr>
              <a:buSzPts val="2400"/>
              <a:buFont typeface="Arial"/>
              <a:buNone/>
              <a:defRPr sz="2400" b="0" i="0" u="none" strike="noStrike" cap="none">
                <a:solidFill>
                  <a:schemeClr val="dk2"/>
                </a:solidFill>
                <a:latin typeface="Open Sans Light"/>
                <a:ea typeface="Open Sans Light"/>
                <a:cs typeface="Open Sans Light"/>
                <a:sym typeface="Open Sans Light"/>
              </a:defRPr>
            </a:lvl1pPr>
            <a:lvl2pPr marR="0" lvl="1"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2pPr>
            <a:lvl3pPr marR="0" lvl="2"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3pPr>
            <a:lvl4pPr marR="0" lvl="3"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4pPr>
            <a:lvl5pPr marR="0" lvl="4" algn="ctr" rtl="0">
              <a:lnSpc>
                <a:spcPct val="130000"/>
              </a:lnSpc>
              <a:spcBef>
                <a:spcPts val="640"/>
              </a:spcBef>
              <a:spcAft>
                <a:spcPts val="0"/>
              </a:spcAft>
              <a:buClr>
                <a:schemeClr val="dk2"/>
              </a:buClr>
              <a:buSzPts val="3200"/>
              <a:buFont typeface="Arial"/>
              <a:buNone/>
              <a:defRPr sz="3200" b="0" i="0" u="none" strike="noStrike" cap="none">
                <a:solidFill>
                  <a:schemeClr val="dk2"/>
                </a:solidFill>
                <a:latin typeface="Open Sans"/>
                <a:ea typeface="Open Sans"/>
                <a:cs typeface="Open Sans"/>
                <a:sym typeface="Open Sans"/>
              </a:defRPr>
            </a:lvl5pPr>
            <a:lvl6pPr marR="0" lvl="5"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R="0" lvl="6"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R="0" lvl="7"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R="0" lvl="8"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219358" y="549277"/>
            <a:ext cx="21948456" cy="2286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2"/>
              </a:buClr>
              <a:buSzPts val="5900"/>
              <a:buFont typeface="Open Sans"/>
              <a:buNone/>
              <a:defRPr sz="5900" b="0"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1219358" y="3200413"/>
            <a:ext cx="21948456" cy="9051924"/>
          </a:xfrm>
          <a:prstGeom prst="rect">
            <a:avLst/>
          </a:prstGeom>
          <a:noFill/>
          <a:ln>
            <a:noFill/>
          </a:ln>
        </p:spPr>
        <p:txBody>
          <a:bodyPr spcFirstLastPara="1" wrap="square" lIns="91425" tIns="91425" rIns="91425" bIns="91425" anchor="t" anchorCtr="0"/>
          <a:lstStyle>
            <a:lvl1pPr marL="457200" marR="0" lvl="0" indent="-381000" algn="ctr" rtl="0">
              <a:lnSpc>
                <a:spcPct val="130000"/>
              </a:lnSpc>
              <a:spcBef>
                <a:spcPts val="480"/>
              </a:spcBef>
              <a:spcAft>
                <a:spcPts val="0"/>
              </a:spcAft>
              <a:buClr>
                <a:schemeClr val="dk2"/>
              </a:buClr>
              <a:buSzPts val="2400"/>
              <a:buFont typeface="Arial"/>
              <a:buChar char="●"/>
              <a:defRPr sz="2400" b="0" i="0" u="none" strike="noStrike" cap="none">
                <a:solidFill>
                  <a:schemeClr val="dk2"/>
                </a:solidFill>
                <a:latin typeface="Open Sans Light"/>
                <a:ea typeface="Open Sans Light"/>
                <a:cs typeface="Open Sans Light"/>
                <a:sym typeface="Open Sans Light"/>
              </a:defRPr>
            </a:lvl1pPr>
            <a:lvl2pPr marL="914400" marR="0" lvl="1" indent="-431800" algn="ctr" rtl="0">
              <a:lnSpc>
                <a:spcPct val="130000"/>
              </a:lnSpc>
              <a:spcBef>
                <a:spcPts val="640"/>
              </a:spcBef>
              <a:spcAft>
                <a:spcPts val="0"/>
              </a:spcAft>
              <a:buClr>
                <a:schemeClr val="dk2"/>
              </a:buClr>
              <a:buSzPts val="3200"/>
              <a:buFont typeface="Arial"/>
              <a:buChar char="○"/>
              <a:defRPr sz="3200" b="0" i="0" u="none" strike="noStrike" cap="none">
                <a:solidFill>
                  <a:schemeClr val="dk2"/>
                </a:solidFill>
                <a:latin typeface="Open Sans"/>
                <a:ea typeface="Open Sans"/>
                <a:cs typeface="Open Sans"/>
                <a:sym typeface="Open Sans"/>
              </a:defRPr>
            </a:lvl2pPr>
            <a:lvl3pPr marL="1371600" marR="0" lvl="2" indent="-431800" algn="ctr" rtl="0">
              <a:lnSpc>
                <a:spcPct val="130000"/>
              </a:lnSpc>
              <a:spcBef>
                <a:spcPts val="640"/>
              </a:spcBef>
              <a:spcAft>
                <a:spcPts val="0"/>
              </a:spcAft>
              <a:buClr>
                <a:schemeClr val="dk2"/>
              </a:buClr>
              <a:buSzPts val="3200"/>
              <a:buFont typeface="Arial"/>
              <a:buChar char="■"/>
              <a:defRPr sz="3200" b="0" i="0" u="none" strike="noStrike" cap="none">
                <a:solidFill>
                  <a:schemeClr val="dk2"/>
                </a:solidFill>
                <a:latin typeface="Open Sans"/>
                <a:ea typeface="Open Sans"/>
                <a:cs typeface="Open Sans"/>
                <a:sym typeface="Open Sans"/>
              </a:defRPr>
            </a:lvl3pPr>
            <a:lvl4pPr marL="1828800" marR="0" lvl="3" indent="-431800" algn="ctr" rtl="0">
              <a:lnSpc>
                <a:spcPct val="130000"/>
              </a:lnSpc>
              <a:spcBef>
                <a:spcPts val="640"/>
              </a:spcBef>
              <a:spcAft>
                <a:spcPts val="0"/>
              </a:spcAft>
              <a:buClr>
                <a:schemeClr val="dk2"/>
              </a:buClr>
              <a:buSzPts val="3200"/>
              <a:buFont typeface="Arial"/>
              <a:buChar char="●"/>
              <a:defRPr sz="3200" b="0" i="0" u="none" strike="noStrike" cap="none">
                <a:solidFill>
                  <a:schemeClr val="dk2"/>
                </a:solidFill>
                <a:latin typeface="Open Sans"/>
                <a:ea typeface="Open Sans"/>
                <a:cs typeface="Open Sans"/>
                <a:sym typeface="Open Sans"/>
              </a:defRPr>
            </a:lvl4pPr>
            <a:lvl5pPr marL="2286000" marR="0" lvl="4" indent="-431800" algn="ctr" rtl="0">
              <a:lnSpc>
                <a:spcPct val="130000"/>
              </a:lnSpc>
              <a:spcBef>
                <a:spcPts val="640"/>
              </a:spcBef>
              <a:spcAft>
                <a:spcPts val="0"/>
              </a:spcAft>
              <a:buClr>
                <a:schemeClr val="dk2"/>
              </a:buClr>
              <a:buSzPts val="3200"/>
              <a:buFont typeface="Arial"/>
              <a:buChar char="○"/>
              <a:defRPr sz="3200" b="0" i="0" u="none" strike="noStrike" cap="none">
                <a:solidFill>
                  <a:schemeClr val="dk2"/>
                </a:solidFill>
                <a:latin typeface="Open Sans"/>
                <a:ea typeface="Open Sans"/>
                <a:cs typeface="Open Sans"/>
                <a:sym typeface="Open Sans"/>
              </a:defRPr>
            </a:lvl5pPr>
            <a:lvl6pPr marL="2743200" marR="0" lvl="5"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22909784" y="413516"/>
            <a:ext cx="824809" cy="656087"/>
          </a:xfrm>
          <a:prstGeom prst="rect">
            <a:avLst/>
          </a:prstGeom>
          <a:solidFill>
            <a:schemeClr val="lt2"/>
          </a:solidFill>
          <a:ln>
            <a:noFill/>
          </a:ln>
        </p:spPr>
        <p:txBody>
          <a:bodyPr spcFirstLastPara="1" wrap="square" lIns="0" tIns="182625" rIns="0" bIns="182625" anchor="ctr" anchorCtr="0">
            <a:noAutofit/>
          </a:bodyPr>
          <a:lstStyle>
            <a:lvl1pPr marL="0" marR="0" lvl="0"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1pPr>
            <a:lvl2pPr marL="0" marR="0" lvl="1"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2pPr>
            <a:lvl3pPr marL="0" marR="0" lvl="2"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3pPr>
            <a:lvl4pPr marL="0" marR="0" lvl="3"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4pPr>
            <a:lvl5pPr marL="0" marR="0" lvl="4"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5pPr>
            <a:lvl6pPr marL="0" marR="0" lvl="5"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6pPr>
            <a:lvl7pPr marL="0" marR="0" lvl="6"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7pPr>
            <a:lvl8pPr marL="0" marR="0" lvl="7"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8pPr>
            <a:lvl9pPr marL="0" marR="0" lvl="8" indent="0" algn="ctr" rtl="0">
              <a:lnSpc>
                <a:spcPct val="100000"/>
              </a:lnSpc>
              <a:spcBef>
                <a:spcPts val="0"/>
              </a:spcBef>
              <a:spcAft>
                <a:spcPts val="0"/>
              </a:spcAft>
              <a:buClr>
                <a:schemeClr val="lt1"/>
              </a:buClr>
              <a:buSzPts val="475"/>
              <a:buFont typeface="Open Sans"/>
              <a:buNone/>
              <a:defRPr sz="19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a:t>‹#›</a:t>
            </a:fld>
            <a:endParaRPr/>
          </a:p>
        </p:txBody>
      </p:sp>
      <p:grpSp>
        <p:nvGrpSpPr>
          <p:cNvPr id="13" name="Shape 13"/>
          <p:cNvGrpSpPr/>
          <p:nvPr/>
        </p:nvGrpSpPr>
        <p:grpSpPr>
          <a:xfrm>
            <a:off x="-28864" y="13604787"/>
            <a:ext cx="24538667" cy="181429"/>
            <a:chOff x="606160" y="2106824"/>
            <a:chExt cx="6205940" cy="1241188"/>
          </a:xfrm>
        </p:grpSpPr>
        <p:sp>
          <p:nvSpPr>
            <p:cNvPr id="14" name="Shape 14"/>
            <p:cNvSpPr/>
            <p:nvPr/>
          </p:nvSpPr>
          <p:spPr>
            <a:xfrm>
              <a:off x="606160" y="2106824"/>
              <a:ext cx="1241188" cy="12411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lt1"/>
                </a:solidFill>
                <a:latin typeface="Open Sans Light"/>
                <a:ea typeface="Open Sans Light"/>
                <a:cs typeface="Open Sans Light"/>
                <a:sym typeface="Open Sans Light"/>
              </a:endParaRPr>
            </a:p>
          </p:txBody>
        </p:sp>
        <p:sp>
          <p:nvSpPr>
            <p:cNvPr id="15" name="Shape 15"/>
            <p:cNvSpPr/>
            <p:nvPr/>
          </p:nvSpPr>
          <p:spPr>
            <a:xfrm>
              <a:off x="1847349" y="2106824"/>
              <a:ext cx="1241188" cy="12411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lt1"/>
                </a:solidFill>
                <a:latin typeface="Open Sans Light"/>
                <a:ea typeface="Open Sans Light"/>
                <a:cs typeface="Open Sans Light"/>
                <a:sym typeface="Open Sans Light"/>
              </a:endParaRPr>
            </a:p>
          </p:txBody>
        </p:sp>
        <p:sp>
          <p:nvSpPr>
            <p:cNvPr id="16" name="Shape 16"/>
            <p:cNvSpPr/>
            <p:nvPr/>
          </p:nvSpPr>
          <p:spPr>
            <a:xfrm>
              <a:off x="3088536" y="2106824"/>
              <a:ext cx="1241188" cy="124118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lt1"/>
                </a:solidFill>
                <a:latin typeface="Open Sans Light"/>
                <a:ea typeface="Open Sans Light"/>
                <a:cs typeface="Open Sans Light"/>
                <a:sym typeface="Open Sans Light"/>
              </a:endParaRPr>
            </a:p>
          </p:txBody>
        </p:sp>
        <p:sp>
          <p:nvSpPr>
            <p:cNvPr id="17" name="Shape 17"/>
            <p:cNvSpPr/>
            <p:nvPr/>
          </p:nvSpPr>
          <p:spPr>
            <a:xfrm>
              <a:off x="4329725" y="2106824"/>
              <a:ext cx="1241188" cy="124118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lt1"/>
                </a:solidFill>
                <a:latin typeface="Open Sans Light"/>
                <a:ea typeface="Open Sans Light"/>
                <a:cs typeface="Open Sans Light"/>
                <a:sym typeface="Open Sans Light"/>
              </a:endParaRPr>
            </a:p>
          </p:txBody>
        </p:sp>
        <p:sp>
          <p:nvSpPr>
            <p:cNvPr id="18" name="Shape 18"/>
            <p:cNvSpPr/>
            <p:nvPr/>
          </p:nvSpPr>
          <p:spPr>
            <a:xfrm>
              <a:off x="5570912" y="2106824"/>
              <a:ext cx="1241188" cy="124118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lt1"/>
                </a:solidFill>
                <a:latin typeface="Open Sans Light"/>
                <a:ea typeface="Open Sans Light"/>
                <a:cs typeface="Open Sans Light"/>
                <a:sym typeface="Open Sans Light"/>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it.ly/2MPiEv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3" Type="http://schemas.openxmlformats.org/officeDocument/2006/relationships/hyperlink" Target="http://bit.ly/2oIpFjJ"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3627846" y="7962832"/>
            <a:ext cx="17131486" cy="1508711"/>
          </a:xfrm>
          <a:prstGeom prst="rect">
            <a:avLst/>
          </a:prstGeom>
          <a:noFill/>
          <a:ln>
            <a:noFill/>
          </a:ln>
        </p:spPr>
        <p:txBody>
          <a:bodyPr spcFirstLastPara="1" wrap="square" lIns="217425" tIns="108700" rIns="217425" bIns="108700" anchor="ctr" anchorCtr="0">
            <a:noAutofit/>
          </a:bodyPr>
          <a:lstStyle/>
          <a:p>
            <a:pPr marL="0" marR="0" lvl="0" indent="0" algn="ctr" rtl="0">
              <a:lnSpc>
                <a:spcPct val="100000"/>
              </a:lnSpc>
              <a:spcBef>
                <a:spcPts val="0"/>
              </a:spcBef>
              <a:spcAft>
                <a:spcPts val="0"/>
              </a:spcAft>
              <a:buClr>
                <a:schemeClr val="lt2"/>
              </a:buClr>
              <a:buSzPts val="2200"/>
              <a:buFont typeface="Open Sans"/>
              <a:buNone/>
            </a:pPr>
            <a:r>
              <a:rPr lang="en-US" sz="8800" b="1" i="0" u="none" strike="noStrike" cap="none">
                <a:solidFill>
                  <a:schemeClr val="lt2"/>
                </a:solidFill>
                <a:latin typeface="Open Sans"/>
                <a:ea typeface="Open Sans"/>
                <a:cs typeface="Open Sans"/>
                <a:sym typeface="Open Sans"/>
              </a:rPr>
              <a:t>Welcome to </a:t>
            </a:r>
            <a:br>
              <a:rPr lang="en-US" sz="8800" b="1" i="0" u="none" strike="noStrike" cap="none">
                <a:solidFill>
                  <a:schemeClr val="lt2"/>
                </a:solidFill>
                <a:latin typeface="Open Sans"/>
                <a:ea typeface="Open Sans"/>
                <a:cs typeface="Open Sans"/>
                <a:sym typeface="Open Sans"/>
              </a:rPr>
            </a:br>
            <a:r>
              <a:rPr lang="en-US" sz="8800" b="1" i="0" u="none" strike="noStrike" cap="none">
                <a:solidFill>
                  <a:schemeClr val="lt2"/>
                </a:solidFill>
                <a:latin typeface="Open Sans"/>
                <a:ea typeface="Open Sans"/>
                <a:cs typeface="Open Sans"/>
                <a:sym typeface="Open Sans"/>
              </a:rPr>
              <a:t>İstanbul Bilgi University</a:t>
            </a:r>
            <a:endParaRPr sz="5900" b="0" i="0" u="none" strike="noStrike" cap="none">
              <a:solidFill>
                <a:schemeClr val="lt2"/>
              </a:solidFill>
              <a:latin typeface="Open Sans"/>
              <a:ea typeface="Open Sans"/>
              <a:cs typeface="Open Sans"/>
              <a:sym typeface="Open Sans"/>
            </a:endParaRPr>
          </a:p>
        </p:txBody>
      </p:sp>
      <p:sp>
        <p:nvSpPr>
          <p:cNvPr id="85" name="Shape 85"/>
          <p:cNvSpPr txBox="1">
            <a:spLocks noGrp="1"/>
          </p:cNvSpPr>
          <p:nvPr>
            <p:ph type="subTitle" idx="1"/>
          </p:nvPr>
        </p:nvSpPr>
        <p:spPr>
          <a:xfrm>
            <a:off x="3658076" y="10727275"/>
            <a:ext cx="17071022" cy="1116863"/>
          </a:xfrm>
          <a:prstGeom prst="rect">
            <a:avLst/>
          </a:prstGeom>
          <a:noFill/>
          <a:ln>
            <a:noFill/>
          </a:ln>
        </p:spPr>
        <p:txBody>
          <a:bodyPr spcFirstLastPara="1" wrap="square" lIns="217425" tIns="108700" rIns="217425" bIns="108700" anchor="t" anchorCtr="0">
            <a:noAutofit/>
          </a:bodyPr>
          <a:lstStyle/>
          <a:p>
            <a:pPr marL="0" marR="0" lvl="0" indent="0" algn="ctr" rtl="0">
              <a:lnSpc>
                <a:spcPct val="120000"/>
              </a:lnSpc>
              <a:spcBef>
                <a:spcPts val="0"/>
              </a:spcBef>
              <a:spcAft>
                <a:spcPts val="0"/>
              </a:spcAft>
              <a:buClr>
                <a:srgbClr val="A5A5A5"/>
              </a:buClr>
              <a:buSzPts val="1000"/>
              <a:buFont typeface="Arial"/>
              <a:buNone/>
            </a:pPr>
            <a:r>
              <a:rPr lang="en-US" sz="4000" b="0" i="0" u="none" strike="noStrike" cap="none" dirty="0">
                <a:solidFill>
                  <a:srgbClr val="A5A5A5"/>
                </a:solidFill>
                <a:latin typeface="Open Sans Light"/>
                <a:ea typeface="Open Sans Light"/>
                <a:cs typeface="Open Sans Light"/>
                <a:sym typeface="Open Sans Light"/>
              </a:rPr>
              <a:t>International Center </a:t>
            </a:r>
            <a:r>
              <a:rPr lang="tr-TR" sz="4000" b="0" i="0" u="none" strike="noStrike" cap="none" dirty="0" smtClean="0">
                <a:solidFill>
                  <a:srgbClr val="A5A5A5"/>
                </a:solidFill>
                <a:latin typeface="Open Sans Light"/>
                <a:ea typeface="Open Sans Light"/>
                <a:cs typeface="Open Sans Light"/>
                <a:sym typeface="Open Sans Light"/>
              </a:rPr>
              <a:t>- </a:t>
            </a:r>
            <a:r>
              <a:rPr lang="en-US" sz="4000" b="0" i="0" u="none" strike="noStrike" cap="none" dirty="0" smtClean="0">
                <a:solidFill>
                  <a:srgbClr val="A5A5A5"/>
                </a:solidFill>
                <a:latin typeface="Open Sans Light"/>
                <a:ea typeface="Open Sans Light"/>
                <a:cs typeface="Open Sans Light"/>
                <a:sym typeface="Open Sans Light"/>
              </a:rPr>
              <a:t> </a:t>
            </a:r>
            <a:r>
              <a:rPr lang="tr-TR" sz="4000" b="0" i="0" u="none" strike="noStrike" cap="none" dirty="0" err="1" smtClean="0">
                <a:solidFill>
                  <a:srgbClr val="A5A5A5"/>
                </a:solidFill>
                <a:latin typeface="Open Sans Light"/>
                <a:ea typeface="Open Sans Light"/>
                <a:cs typeface="Open Sans Light"/>
                <a:sym typeface="Open Sans Light"/>
              </a:rPr>
              <a:t>Erasmus</a:t>
            </a:r>
            <a:r>
              <a:rPr lang="tr-TR" sz="4000" b="0" i="0" u="none" strike="noStrike" cap="none" dirty="0" smtClean="0">
                <a:solidFill>
                  <a:srgbClr val="A5A5A5"/>
                </a:solidFill>
                <a:latin typeface="Open Sans Light"/>
                <a:ea typeface="Open Sans Light"/>
                <a:cs typeface="Open Sans Light"/>
                <a:sym typeface="Open Sans Light"/>
              </a:rPr>
              <a:t> </a:t>
            </a:r>
            <a:r>
              <a:rPr lang="en-US" sz="4000" b="0" i="0" u="none" strike="noStrike" cap="none" dirty="0" smtClean="0">
                <a:solidFill>
                  <a:srgbClr val="A5A5A5"/>
                </a:solidFill>
                <a:latin typeface="Open Sans Light"/>
                <a:ea typeface="Open Sans Light"/>
                <a:cs typeface="Open Sans Light"/>
                <a:sym typeface="Open Sans Light"/>
              </a:rPr>
              <a:t>Office</a:t>
            </a:r>
            <a:endParaRPr sz="2400" b="0" i="0" u="none" strike="noStrike" cap="none" dirty="0">
              <a:solidFill>
                <a:schemeClr val="dk2"/>
              </a:solidFill>
              <a:latin typeface="Open Sans Light"/>
              <a:ea typeface="Open Sans Light"/>
              <a:cs typeface="Open Sans Light"/>
              <a:sym typeface="Open Sans Light"/>
            </a:endParaRPr>
          </a:p>
        </p:txBody>
      </p:sp>
      <p:sp>
        <p:nvSpPr>
          <p:cNvPr id="86" name="Shape 86"/>
          <p:cNvSpPr/>
          <p:nvPr/>
        </p:nvSpPr>
        <p:spPr>
          <a:xfrm>
            <a:off x="11402479" y="10576538"/>
            <a:ext cx="1553645" cy="128012"/>
          </a:xfrm>
          <a:prstGeom prst="rect">
            <a:avLst/>
          </a:prstGeom>
          <a:solidFill>
            <a:schemeClr val="accent5"/>
          </a:solidFill>
          <a:ln>
            <a:noFill/>
          </a:ln>
        </p:spPr>
        <p:txBody>
          <a:bodyPr spcFirstLastPara="1" wrap="square" lIns="91300" tIns="45650" rIns="91300" bIns="4565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accent2"/>
              </a:solidFill>
              <a:latin typeface="Open Sans Light"/>
              <a:ea typeface="Open Sans Light"/>
              <a:cs typeface="Open Sans Light"/>
              <a:sym typeface="Open Sans Light"/>
            </a:endParaRPr>
          </a:p>
        </p:txBody>
      </p:sp>
      <p:pic>
        <p:nvPicPr>
          <p:cNvPr id="87" name="Shape 87" descr="santralistanbul_arisv.jpg"/>
          <p:cNvPicPr preferRelativeResize="0"/>
          <p:nvPr/>
        </p:nvPicPr>
        <p:blipFill rotWithShape="1">
          <a:blip r:embed="rId3">
            <a:alphaModFix/>
          </a:blip>
          <a:srcRect t="16225" b="38073"/>
          <a:stretch/>
        </p:blipFill>
        <p:spPr>
          <a:xfrm>
            <a:off x="0" y="603568"/>
            <a:ext cx="24387173" cy="624240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p:tgtEl>
                                          <p:spTgt spid="84"/>
                                        </p:tgtEl>
                                        <p:attrNameLst>
                                          <p:attrName>ppt_w</p:attrName>
                                        </p:attrNameLst>
                                      </p:cBhvr>
                                      <p:tavLst>
                                        <p:tav tm="0">
                                          <p:val>
                                            <p:strVal val="0"/>
                                          </p:val>
                                        </p:tav>
                                        <p:tav tm="100000">
                                          <p:val>
                                            <p:strVal val="#ppt_w"/>
                                          </p:val>
                                        </p:tav>
                                      </p:tavLst>
                                    </p:anim>
                                    <p:anim calcmode="lin" valueType="num">
                                      <p:cBhvr additive="base">
                                        <p:cTn id="8" dur="500"/>
                                        <p:tgtEl>
                                          <p:spTgt spid="84"/>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5">
                                            <p:txEl>
                                              <p:pRg st="0" end="0"/>
                                            </p:txEl>
                                          </p:spTgt>
                                        </p:tgtEl>
                                        <p:attrNameLst>
                                          <p:attrName>style.visibility</p:attrName>
                                        </p:attrNameLst>
                                      </p:cBhvr>
                                      <p:to>
                                        <p:strVal val="visible"/>
                                      </p:to>
                                    </p:set>
                                    <p:animEffect transition="in" filter="fade">
                                      <p:cBhvr>
                                        <p:cTn id="16" dur="5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64"/>
        <p:cNvGrpSpPr/>
        <p:nvPr/>
      </p:nvGrpSpPr>
      <p:grpSpPr>
        <a:xfrm>
          <a:off x="0" y="0"/>
          <a:ext cx="0" cy="0"/>
          <a:chOff x="0" y="0"/>
          <a:chExt cx="0" cy="0"/>
        </a:xfrm>
      </p:grpSpPr>
      <p:sp>
        <p:nvSpPr>
          <p:cNvPr id="165" name="Shape 165"/>
          <p:cNvSpPr txBox="1"/>
          <p:nvPr/>
        </p:nvSpPr>
        <p:spPr>
          <a:xfrm>
            <a:off x="3490690" y="3863340"/>
            <a:ext cx="17131486" cy="1271591"/>
          </a:xfrm>
          <a:prstGeom prst="rect">
            <a:avLst/>
          </a:prstGeom>
          <a:noFill/>
          <a:ln>
            <a:noFill/>
          </a:ln>
        </p:spPr>
        <p:txBody>
          <a:bodyPr spcFirstLastPara="1" wrap="square" lIns="91400" tIns="45700" rIns="91400" bIns="45700" anchor="t" anchorCtr="0">
            <a:noAutofit/>
          </a:bodyPr>
          <a:lstStyle/>
          <a:p>
            <a:pPr marL="0" marR="0" lvl="0" indent="0" algn="ctr" rtl="0">
              <a:lnSpc>
                <a:spcPct val="90000"/>
              </a:lnSpc>
              <a:spcBef>
                <a:spcPts val="0"/>
              </a:spcBef>
              <a:spcAft>
                <a:spcPts val="0"/>
              </a:spcAft>
              <a:buClr>
                <a:srgbClr val="FFFFFF"/>
              </a:buClr>
              <a:buSzPts val="2200"/>
              <a:buFont typeface="Open Sans"/>
              <a:buNone/>
            </a:pPr>
            <a:r>
              <a:rPr lang="en-US" sz="8800" b="1" i="0" u="none" strike="noStrike" cap="none">
                <a:solidFill>
                  <a:srgbClr val="FFFFFF"/>
                </a:solidFill>
                <a:latin typeface="Open Sans"/>
                <a:ea typeface="Open Sans"/>
                <a:cs typeface="Open Sans"/>
                <a:sym typeface="Open Sans"/>
              </a:rPr>
              <a:t>NOTICE</a:t>
            </a:r>
            <a:endParaRPr sz="7200" b="0" i="0" u="none" strike="noStrike" cap="none">
              <a:solidFill>
                <a:srgbClr val="FFFFFF"/>
              </a:solidFill>
              <a:latin typeface="Open Sans Light"/>
              <a:ea typeface="Open Sans Light"/>
              <a:cs typeface="Open Sans Light"/>
              <a:sym typeface="Open Sans Light"/>
            </a:endParaRPr>
          </a:p>
        </p:txBody>
      </p:sp>
      <p:sp>
        <p:nvSpPr>
          <p:cNvPr id="166" name="Shape 166"/>
          <p:cNvSpPr/>
          <p:nvPr/>
        </p:nvSpPr>
        <p:spPr>
          <a:xfrm>
            <a:off x="11279611" y="5296913"/>
            <a:ext cx="1553645" cy="128012"/>
          </a:xfrm>
          <a:prstGeom prst="rect">
            <a:avLst/>
          </a:prstGeom>
          <a:solidFill>
            <a:schemeClr val="accent1"/>
          </a:solidFill>
          <a:ln>
            <a:noFill/>
          </a:ln>
        </p:spPr>
        <p:txBody>
          <a:bodyPr spcFirstLastPara="1" wrap="square" lIns="91300" tIns="45650" rIns="91300" bIns="4565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rgbClr val="BB0500"/>
              </a:solidFill>
              <a:latin typeface="Open Sans Light"/>
              <a:ea typeface="Open Sans Light"/>
              <a:cs typeface="Open Sans Light"/>
              <a:sym typeface="Open Sans Light"/>
            </a:endParaRPr>
          </a:p>
        </p:txBody>
      </p:sp>
      <p:sp>
        <p:nvSpPr>
          <p:cNvPr id="167" name="Shape 167"/>
          <p:cNvSpPr/>
          <p:nvPr/>
        </p:nvSpPr>
        <p:spPr>
          <a:xfrm>
            <a:off x="997888" y="5987850"/>
            <a:ext cx="22391400" cy="6942300"/>
          </a:xfrm>
          <a:prstGeom prst="rect">
            <a:avLst/>
          </a:prstGeom>
          <a:noFill/>
          <a:ln>
            <a:noFill/>
          </a:ln>
        </p:spPr>
        <p:txBody>
          <a:bodyPr spcFirstLastPara="1" wrap="square" lIns="91425" tIns="45700" rIns="91425" bIns="45700" anchor="t" anchorCtr="0">
            <a:noAutofit/>
          </a:bodyPr>
          <a:lstStyle/>
          <a:p>
            <a:pPr marL="444500" marR="711200" lvl="0" algn="ctr">
              <a:lnSpc>
                <a:spcPct val="115000"/>
              </a:lnSpc>
              <a:buSzPts val="1100"/>
            </a:pPr>
            <a:r>
              <a:rPr lang="tr-TR" sz="4800" dirty="0" err="1" smtClean="0">
                <a:solidFill>
                  <a:srgbClr val="FFFFFF"/>
                </a:solidFill>
                <a:latin typeface="Helvetica Neue"/>
                <a:ea typeface="Helvetica Neue"/>
                <a:cs typeface="Helvetica Neue"/>
                <a:sym typeface="Helvetica Neue"/>
              </a:rPr>
              <a:t>Also</a:t>
            </a:r>
            <a:r>
              <a:rPr lang="tr-TR" sz="4800" dirty="0" smtClean="0">
                <a:solidFill>
                  <a:srgbClr val="FFFFFF"/>
                </a:solidFill>
                <a:latin typeface="Helvetica Neue"/>
                <a:ea typeface="Helvetica Neue"/>
                <a:cs typeface="Helvetica Neue"/>
                <a:sym typeface="Helvetica Neue"/>
              </a:rPr>
              <a:t> </a:t>
            </a:r>
            <a:r>
              <a:rPr lang="tr-TR" sz="4800" dirty="0" err="1" smtClean="0">
                <a:solidFill>
                  <a:srgbClr val="FFFFFF"/>
                </a:solidFill>
                <a:latin typeface="Helvetica Neue"/>
                <a:ea typeface="Helvetica Neue"/>
                <a:cs typeface="Helvetica Neue"/>
                <a:sym typeface="Helvetica Neue"/>
              </a:rPr>
              <a:t>there</a:t>
            </a:r>
            <a:r>
              <a:rPr lang="tr-TR" sz="4800" dirty="0" smtClean="0">
                <a:solidFill>
                  <a:srgbClr val="FFFFFF"/>
                </a:solidFill>
                <a:latin typeface="Helvetica Neue"/>
                <a:ea typeface="Helvetica Neue"/>
                <a:cs typeface="Helvetica Neue"/>
                <a:sym typeface="Helvetica Neue"/>
              </a:rPr>
              <a:t> </a:t>
            </a:r>
            <a:r>
              <a:rPr lang="tr-TR" sz="4800" dirty="0" err="1" smtClean="0">
                <a:solidFill>
                  <a:srgbClr val="FFFFFF"/>
                </a:solidFill>
                <a:latin typeface="Helvetica Neue"/>
                <a:ea typeface="Helvetica Neue"/>
                <a:cs typeface="Helvetica Neue"/>
                <a:sym typeface="Helvetica Neue"/>
              </a:rPr>
              <a:t>will</a:t>
            </a:r>
            <a:r>
              <a:rPr lang="tr-TR" sz="4800" dirty="0" smtClean="0">
                <a:solidFill>
                  <a:srgbClr val="FFFFFF"/>
                </a:solidFill>
                <a:latin typeface="Helvetica Neue"/>
                <a:ea typeface="Helvetica Neue"/>
                <a:cs typeface="Helvetica Neue"/>
                <a:sym typeface="Helvetica Neue"/>
              </a:rPr>
              <a:t> be a </a:t>
            </a:r>
            <a:r>
              <a:rPr lang="en-US" sz="4800" b="1" dirty="0" smtClean="0">
                <a:solidFill>
                  <a:srgbClr val="FFFFFF"/>
                </a:solidFill>
                <a:latin typeface="Helvetica Neue"/>
                <a:ea typeface="Helvetica Neue"/>
                <a:cs typeface="Helvetica Neue"/>
                <a:sym typeface="Helvetica Neue"/>
              </a:rPr>
              <a:t>Collective Application</a:t>
            </a:r>
            <a:r>
              <a:rPr lang="tr-TR" sz="4800" b="1" dirty="0" smtClean="0">
                <a:solidFill>
                  <a:srgbClr val="FFFFFF"/>
                </a:solidFill>
                <a:latin typeface="Helvetica Neue"/>
                <a:ea typeface="Helvetica Neue"/>
                <a:cs typeface="Helvetica Neue"/>
                <a:sym typeface="Helvetica Neue"/>
              </a:rPr>
              <a:t> </a:t>
            </a:r>
            <a:r>
              <a:rPr lang="tr-TR" sz="4800" b="1" dirty="0" err="1" smtClean="0">
                <a:solidFill>
                  <a:srgbClr val="FFFFFF"/>
                </a:solidFill>
                <a:latin typeface="Helvetica Neue"/>
                <a:ea typeface="Helvetica Neue"/>
                <a:cs typeface="Helvetica Neue"/>
                <a:sym typeface="Helvetica Neue"/>
              </a:rPr>
              <a:t>Days</a:t>
            </a:r>
            <a:r>
              <a:rPr lang="en-US" sz="4800" dirty="0" smtClean="0">
                <a:solidFill>
                  <a:srgbClr val="FFFFFF"/>
                </a:solidFill>
                <a:latin typeface="Helvetica Neue"/>
                <a:ea typeface="Helvetica Neue"/>
                <a:cs typeface="Helvetica Neue"/>
                <a:sym typeface="Helvetica Neue"/>
              </a:rPr>
              <a:t> </a:t>
            </a:r>
            <a:r>
              <a:rPr lang="en-US" sz="4800" dirty="0">
                <a:solidFill>
                  <a:srgbClr val="FFFFFF"/>
                </a:solidFill>
                <a:latin typeface="Helvetica Neue"/>
                <a:ea typeface="Helvetica Neue"/>
                <a:cs typeface="Helvetica Neue"/>
                <a:sym typeface="Helvetica Neue"/>
              </a:rPr>
              <a:t>will take place at </a:t>
            </a:r>
            <a:r>
              <a:rPr lang="en-US" sz="4800" b="1" dirty="0">
                <a:solidFill>
                  <a:srgbClr val="FFFFFF"/>
                </a:solidFill>
                <a:latin typeface="Helvetica Neue"/>
                <a:ea typeface="Helvetica Neue"/>
                <a:cs typeface="Helvetica Neue"/>
                <a:sym typeface="Helvetica Neue"/>
              </a:rPr>
              <a:t>SANTRAL campus</a:t>
            </a:r>
            <a:r>
              <a:rPr lang="en-US" sz="4800" dirty="0">
                <a:solidFill>
                  <a:srgbClr val="FFFFFF"/>
                </a:solidFill>
                <a:latin typeface="Helvetica Neue"/>
                <a:ea typeface="Helvetica Neue"/>
                <a:cs typeface="Helvetica Neue"/>
                <a:sym typeface="Helvetica Neue"/>
              </a:rPr>
              <a:t>, in the white tent, </a:t>
            </a:r>
          </a:p>
          <a:p>
            <a:pPr marL="444500" marR="711200" lvl="0" algn="ctr">
              <a:lnSpc>
                <a:spcPct val="115000"/>
              </a:lnSpc>
              <a:buSzPts val="1100"/>
            </a:pPr>
            <a:r>
              <a:rPr lang="en-US" sz="4800" b="1" dirty="0">
                <a:solidFill>
                  <a:srgbClr val="FFFFFF"/>
                </a:solidFill>
                <a:latin typeface="Helvetica Neue"/>
                <a:ea typeface="Helvetica Neue"/>
                <a:cs typeface="Helvetica Neue"/>
                <a:sym typeface="Helvetica Neue"/>
              </a:rPr>
              <a:t>October 16th - 17th, 2018 </a:t>
            </a:r>
            <a:r>
              <a:rPr lang="en-US" sz="4800" dirty="0">
                <a:solidFill>
                  <a:srgbClr val="FFFFFF"/>
                </a:solidFill>
                <a:latin typeface="Helvetica Neue"/>
                <a:ea typeface="Helvetica Neue"/>
                <a:cs typeface="Helvetica Neue"/>
                <a:sym typeface="Helvetica Neue"/>
              </a:rPr>
              <a:t>between 09:00am-17:00pm.</a:t>
            </a:r>
          </a:p>
          <a:p>
            <a:pPr lvl="0" algn="ctr">
              <a:buSzPts val="1100"/>
            </a:pPr>
            <a:endParaRPr lang="en-US" sz="4800" dirty="0">
              <a:solidFill>
                <a:schemeClr val="lt1"/>
              </a:solidFill>
              <a:latin typeface="Helvetica Neue"/>
              <a:ea typeface="Helvetica Neue"/>
              <a:cs typeface="Helvetica Neue"/>
              <a:sym typeface="Helvetica Neue"/>
            </a:endParaRPr>
          </a:p>
          <a:p>
            <a:pPr marL="457200" lvl="0" indent="-457200" algn="ctr">
              <a:buClr>
                <a:schemeClr val="lt1"/>
              </a:buClr>
              <a:buSzPts val="4800"/>
              <a:buFont typeface="Helvetica Neue"/>
              <a:buChar char="●"/>
            </a:pPr>
            <a:r>
              <a:rPr lang="en-US" sz="4800" dirty="0">
                <a:solidFill>
                  <a:schemeClr val="lt1"/>
                </a:solidFill>
                <a:latin typeface="Helvetica Neue"/>
                <a:ea typeface="Helvetica Neue"/>
                <a:cs typeface="Helvetica Neue"/>
                <a:sym typeface="Helvetica Neue"/>
              </a:rPr>
              <a:t>Bring your application form, printed out in </a:t>
            </a:r>
            <a:r>
              <a:rPr lang="en-US" sz="4800" b="1" dirty="0" err="1">
                <a:solidFill>
                  <a:schemeClr val="lt1"/>
                </a:solidFill>
                <a:latin typeface="Helvetica Neue"/>
                <a:ea typeface="Helvetica Neue"/>
                <a:cs typeface="Helvetica Neue"/>
                <a:sym typeface="Helvetica Neue"/>
              </a:rPr>
              <a:t>colour</a:t>
            </a:r>
            <a:r>
              <a:rPr lang="en-US" sz="4800" dirty="0">
                <a:solidFill>
                  <a:schemeClr val="lt1"/>
                </a:solidFill>
                <a:latin typeface="Helvetica Neue"/>
                <a:ea typeface="Helvetica Neue"/>
                <a:cs typeface="Helvetica Neue"/>
                <a:sym typeface="Helvetica Neue"/>
              </a:rPr>
              <a:t>.</a:t>
            </a:r>
          </a:p>
          <a:p>
            <a:pPr marL="457200" lvl="0" indent="-457200" algn="ctr">
              <a:buClr>
                <a:schemeClr val="lt1"/>
              </a:buClr>
              <a:buSzPts val="4800"/>
              <a:buFont typeface="Helvetica Neue"/>
              <a:buChar char="●"/>
            </a:pPr>
            <a:r>
              <a:rPr lang="en-US" sz="4800" dirty="0">
                <a:solidFill>
                  <a:schemeClr val="lt1"/>
                </a:solidFill>
                <a:latin typeface="Helvetica Neue"/>
                <a:ea typeface="Helvetica Neue"/>
                <a:cs typeface="Helvetica Neue"/>
                <a:sym typeface="Helvetica Neue"/>
              </a:rPr>
              <a:t>Collect all necessary documents.</a:t>
            </a:r>
            <a:endParaRPr lang="en-US" dirty="0">
              <a:solidFill>
                <a:schemeClr val="dk1"/>
              </a:solidFill>
            </a:endParaRPr>
          </a:p>
          <a:p>
            <a:pPr marL="457200" lvl="0" indent="-457200" algn="ctr">
              <a:buClr>
                <a:schemeClr val="lt1"/>
              </a:buClr>
              <a:buSzPts val="4800"/>
              <a:buFont typeface="Helvetica Neue"/>
              <a:buChar char="●"/>
            </a:pPr>
            <a:r>
              <a:rPr lang="en-US" sz="4800" dirty="0">
                <a:solidFill>
                  <a:schemeClr val="lt1"/>
                </a:solidFill>
                <a:latin typeface="Helvetica Neue"/>
                <a:ea typeface="Helvetica Neue"/>
                <a:cs typeface="Helvetica Neue"/>
                <a:sym typeface="Helvetica Neue"/>
              </a:rPr>
              <a:t>Pay the fee of 72 TL in tax office and get the tax fee payment receipt </a:t>
            </a:r>
            <a:endParaRPr lang="tr-TR" sz="4800" dirty="0" smtClean="0">
              <a:solidFill>
                <a:schemeClr val="lt1"/>
              </a:solidFill>
              <a:latin typeface="Helvetica Neue"/>
              <a:ea typeface="Helvetica Neue"/>
              <a:cs typeface="Helvetica Neue"/>
              <a:sym typeface="Helvetica Neue"/>
            </a:endParaRPr>
          </a:p>
          <a:p>
            <a:pPr lvl="0" algn="ctr">
              <a:buClr>
                <a:schemeClr val="lt1"/>
              </a:buClr>
              <a:buSzPts val="4800"/>
            </a:pPr>
            <a:r>
              <a:rPr lang="en-US" sz="4800" dirty="0" smtClean="0">
                <a:solidFill>
                  <a:schemeClr val="lt1"/>
                </a:solidFill>
                <a:latin typeface="Helvetica Neue"/>
                <a:ea typeface="Helvetica Neue"/>
                <a:cs typeface="Helvetica Neue"/>
                <a:sym typeface="Helvetica Neue"/>
              </a:rPr>
              <a:t>(</a:t>
            </a:r>
            <a:r>
              <a:rPr lang="en-US" sz="4800" dirty="0">
                <a:solidFill>
                  <a:schemeClr val="lt1"/>
                </a:solidFill>
                <a:latin typeface="Helvetica Neue"/>
                <a:ea typeface="Helvetica Neue"/>
                <a:cs typeface="Helvetica Neue"/>
                <a:sym typeface="Helvetica Neue"/>
              </a:rPr>
              <a:t>make a copy/picture of it for later)</a:t>
            </a:r>
            <a:endParaRPr lang="en-US" dirty="0">
              <a:solidFill>
                <a:schemeClr val="dk1"/>
              </a:solidFill>
            </a:endParaRPr>
          </a:p>
        </p:txBody>
      </p:sp>
      <p:sp>
        <p:nvSpPr>
          <p:cNvPr id="168" name="Shape 168"/>
          <p:cNvSpPr/>
          <p:nvPr/>
        </p:nvSpPr>
        <p:spPr>
          <a:xfrm>
            <a:off x="10867713" y="1126387"/>
            <a:ext cx="2377440" cy="2284038"/>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9" name="Shape 169"/>
          <p:cNvSpPr/>
          <p:nvPr/>
        </p:nvSpPr>
        <p:spPr>
          <a:xfrm>
            <a:off x="11609836" y="944967"/>
            <a:ext cx="893194" cy="264687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4"/>
              </a:buClr>
              <a:buSzPts val="16600"/>
              <a:buFont typeface="Arial"/>
              <a:buNone/>
            </a:pPr>
            <a:r>
              <a:rPr lang="en-US" sz="16600" b="1" i="0" u="none" strike="noStrike" cap="none" dirty="0">
                <a:solidFill>
                  <a:schemeClr val="accent4"/>
                </a:solidFill>
                <a:latin typeface="Arial"/>
                <a:ea typeface="Arial"/>
                <a:cs typeface="Arial"/>
                <a:sym typeface="Arial"/>
              </a:rPr>
              <a:t>!</a:t>
            </a:r>
            <a:endParaRPr sz="16600" b="1" i="0" u="none" strike="noStrike" cap="none" dirty="0">
              <a:solidFill>
                <a:schemeClr val="accent4"/>
              </a:solidFill>
              <a:latin typeface="Arial"/>
              <a:ea typeface="Arial"/>
              <a:cs typeface="Arial"/>
              <a:sym typeface="Arial"/>
            </a:endParaRPr>
          </a:p>
        </p:txBody>
      </p:sp>
    </p:spTree>
    <p:extLst>
      <p:ext uri="{BB962C8B-B14F-4D97-AF65-F5344CB8AC3E}">
        <p14:creationId xmlns:p14="http://schemas.microsoft.com/office/powerpoint/2010/main" val="226831788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3490690" y="3863340"/>
            <a:ext cx="17131499" cy="1271700"/>
          </a:xfrm>
          <a:prstGeom prst="rect">
            <a:avLst/>
          </a:prstGeom>
          <a:noFill/>
          <a:ln>
            <a:noFill/>
          </a:ln>
        </p:spPr>
        <p:txBody>
          <a:bodyPr spcFirstLastPara="1" wrap="square" lIns="91400" tIns="45700" rIns="91400" bIns="45700" anchor="t" anchorCtr="0">
            <a:noAutofit/>
          </a:bodyPr>
          <a:lstStyle/>
          <a:p>
            <a:pPr marL="0" marR="0" lvl="0" indent="0" algn="ctr" rtl="0">
              <a:lnSpc>
                <a:spcPct val="90000"/>
              </a:lnSpc>
              <a:spcBef>
                <a:spcPts val="0"/>
              </a:spcBef>
              <a:spcAft>
                <a:spcPts val="0"/>
              </a:spcAft>
              <a:buClr>
                <a:srgbClr val="FFFFFF"/>
              </a:buClr>
              <a:buSzPts val="2200"/>
              <a:buFont typeface="Open Sans"/>
              <a:buNone/>
            </a:pPr>
            <a:r>
              <a:rPr lang="en-US" sz="8800" b="1" i="0" u="none" strike="noStrike" cap="none">
                <a:solidFill>
                  <a:srgbClr val="FFFFFF"/>
                </a:solidFill>
                <a:latin typeface="Open Sans"/>
                <a:ea typeface="Open Sans"/>
                <a:cs typeface="Open Sans"/>
                <a:sym typeface="Open Sans"/>
              </a:rPr>
              <a:t>NOTICE</a:t>
            </a:r>
            <a:endParaRPr sz="7200" b="0" i="0" u="none" strike="noStrike" cap="none">
              <a:solidFill>
                <a:srgbClr val="FFFFFF"/>
              </a:solidFill>
              <a:latin typeface="Open Sans Light"/>
              <a:ea typeface="Open Sans Light"/>
              <a:cs typeface="Open Sans Light"/>
              <a:sym typeface="Open Sans Light"/>
            </a:endParaRPr>
          </a:p>
        </p:txBody>
      </p:sp>
      <p:sp>
        <p:nvSpPr>
          <p:cNvPr id="177" name="Shape 177"/>
          <p:cNvSpPr/>
          <p:nvPr/>
        </p:nvSpPr>
        <p:spPr>
          <a:xfrm>
            <a:off x="10867713" y="1126387"/>
            <a:ext cx="2377500" cy="2283900"/>
          </a:xfrm>
          <a:prstGeom prst="ellipse">
            <a:avLst/>
          </a:prstGeom>
          <a:solidFill>
            <a:schemeClr val="bg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8" name="Shape 178"/>
          <p:cNvSpPr/>
          <p:nvPr/>
        </p:nvSpPr>
        <p:spPr>
          <a:xfrm>
            <a:off x="11609836" y="944967"/>
            <a:ext cx="893100" cy="264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4"/>
              </a:buClr>
              <a:buSzPts val="16600"/>
              <a:buFont typeface="Arial"/>
              <a:buNone/>
            </a:pPr>
            <a:r>
              <a:rPr lang="en-US" sz="16600" b="1" i="0" u="none" strike="noStrike" cap="none" dirty="0">
                <a:solidFill>
                  <a:schemeClr val="accent4"/>
                </a:solidFill>
                <a:latin typeface="Arial"/>
                <a:ea typeface="Arial"/>
                <a:cs typeface="Arial"/>
                <a:sym typeface="Arial"/>
              </a:rPr>
              <a:t>!</a:t>
            </a:r>
            <a:endParaRPr sz="16600" b="1" i="0" u="none" strike="noStrike" cap="none" dirty="0">
              <a:solidFill>
                <a:schemeClr val="accent4"/>
              </a:solidFill>
              <a:latin typeface="Arial"/>
              <a:ea typeface="Arial"/>
              <a:cs typeface="Arial"/>
              <a:sym typeface="Arial"/>
            </a:endParaRPr>
          </a:p>
        </p:txBody>
      </p:sp>
      <p:sp>
        <p:nvSpPr>
          <p:cNvPr id="7" name="Shape 174"/>
          <p:cNvSpPr txBox="1"/>
          <p:nvPr/>
        </p:nvSpPr>
        <p:spPr>
          <a:xfrm>
            <a:off x="3643090" y="4015740"/>
            <a:ext cx="17131499" cy="1271700"/>
          </a:xfrm>
          <a:prstGeom prst="rect">
            <a:avLst/>
          </a:prstGeom>
          <a:noFill/>
          <a:ln>
            <a:noFill/>
          </a:ln>
        </p:spPr>
        <p:txBody>
          <a:bodyPr spcFirstLastPara="1" wrap="square" lIns="91400" tIns="45700" rIns="91400" bIns="45700" anchor="t" anchorCtr="0">
            <a:noAutofit/>
          </a:bodyPr>
          <a:lstStyle/>
          <a:p>
            <a:pPr marL="0" marR="0" lvl="0" indent="0" algn="ctr" rtl="0">
              <a:lnSpc>
                <a:spcPct val="90000"/>
              </a:lnSpc>
              <a:spcBef>
                <a:spcPts val="0"/>
              </a:spcBef>
              <a:spcAft>
                <a:spcPts val="0"/>
              </a:spcAft>
              <a:buClr>
                <a:srgbClr val="FFFFFF"/>
              </a:buClr>
              <a:buSzPts val="2200"/>
              <a:buFont typeface="Open Sans"/>
              <a:buNone/>
            </a:pPr>
            <a:r>
              <a:rPr lang="tr-TR" sz="8800" b="1" dirty="0" smtClean="0">
                <a:solidFill>
                  <a:srgbClr val="FF0000"/>
                </a:solidFill>
                <a:latin typeface="Open Sans"/>
                <a:ea typeface="Open Sans"/>
                <a:cs typeface="Open Sans"/>
                <a:sym typeface="Open Sans"/>
              </a:rPr>
              <a:t>SCHEME FOR RESIDENCE PERMIT APPLICATION</a:t>
            </a:r>
            <a:endParaRPr sz="7200" b="0" i="0" u="none" strike="noStrike" cap="none" dirty="0">
              <a:solidFill>
                <a:srgbClr val="FF0000"/>
              </a:solidFill>
              <a:latin typeface="Open Sans Light"/>
              <a:ea typeface="Open Sans Light"/>
              <a:cs typeface="Open Sans Light"/>
              <a:sym typeface="Open Sans Light"/>
            </a:endParaRPr>
          </a:p>
        </p:txBody>
      </p:sp>
      <p:sp>
        <p:nvSpPr>
          <p:cNvPr id="9" name="Shape 176"/>
          <p:cNvSpPr/>
          <p:nvPr/>
        </p:nvSpPr>
        <p:spPr>
          <a:xfrm>
            <a:off x="997888" y="5439840"/>
            <a:ext cx="22391400" cy="7524610"/>
          </a:xfrm>
          <a:prstGeom prst="rect">
            <a:avLst/>
          </a:prstGeom>
          <a:noFill/>
          <a:ln>
            <a:noFill/>
          </a:ln>
        </p:spPr>
        <p:txBody>
          <a:bodyPr spcFirstLastPara="1" wrap="square" lIns="91425" tIns="45700" rIns="91425" bIns="45700" anchor="t" anchorCtr="0">
            <a:noAutofit/>
          </a:bodyPr>
          <a:lstStyle/>
          <a:p>
            <a:pPr marL="444500" marR="711200" lvl="0" indent="0" algn="ctr" rtl="0">
              <a:lnSpc>
                <a:spcPct val="115000"/>
              </a:lnSpc>
              <a:spcBef>
                <a:spcPts val="0"/>
              </a:spcBef>
              <a:spcAft>
                <a:spcPts val="0"/>
              </a:spcAft>
              <a:buClr>
                <a:srgbClr val="000000"/>
              </a:buClr>
              <a:buSzPts val="1100"/>
              <a:buFont typeface="Arial"/>
              <a:buNone/>
            </a:pPr>
            <a:endParaRPr lang="tr-TR" sz="4800" dirty="0" smtClean="0">
              <a:solidFill>
                <a:schemeClr val="tx1"/>
              </a:solidFill>
              <a:latin typeface="Helvetica Neue"/>
              <a:ea typeface="Helvetica Neue"/>
              <a:cs typeface="Helvetica Neue"/>
              <a:sym typeface="Helvetica Neue"/>
            </a:endParaRPr>
          </a:p>
          <a:p>
            <a:pPr marL="444500" marR="711200" lvl="0" indent="0" algn="ctr" rtl="0">
              <a:lnSpc>
                <a:spcPct val="115000"/>
              </a:lnSpc>
              <a:spcBef>
                <a:spcPts val="0"/>
              </a:spcBef>
              <a:spcAft>
                <a:spcPts val="0"/>
              </a:spcAft>
              <a:buClr>
                <a:srgbClr val="000000"/>
              </a:buClr>
              <a:buSzPts val="1100"/>
              <a:buFont typeface="Arial"/>
              <a:buNone/>
            </a:pPr>
            <a:endParaRPr lang="tr-TR" sz="4800" dirty="0" smtClean="0">
              <a:solidFill>
                <a:schemeClr val="tx1"/>
              </a:solidFill>
              <a:latin typeface="Helvetica Neue"/>
              <a:ea typeface="Helvetica Neue"/>
              <a:cs typeface="Helvetica Neue"/>
              <a:sym typeface="Helvetica Neue"/>
            </a:endParaRPr>
          </a:p>
          <a:p>
            <a:pPr marL="444500" marR="711200" lvl="0" indent="0" algn="ctr" rtl="0">
              <a:lnSpc>
                <a:spcPct val="115000"/>
              </a:lnSpc>
              <a:spcBef>
                <a:spcPts val="0"/>
              </a:spcBef>
              <a:spcAft>
                <a:spcPts val="0"/>
              </a:spcAft>
              <a:buClr>
                <a:srgbClr val="000000"/>
              </a:buClr>
              <a:buSzPts val="1100"/>
              <a:buFont typeface="Arial"/>
              <a:buNone/>
            </a:pPr>
            <a:endParaRPr lang="tr-TR" sz="4800" dirty="0" smtClean="0">
              <a:solidFill>
                <a:schemeClr val="tx1"/>
              </a:solidFill>
              <a:latin typeface="Helvetica Neue"/>
              <a:ea typeface="Helvetica Neue"/>
              <a:cs typeface="Helvetica Neue"/>
              <a:sym typeface="Helvetica Neue"/>
            </a:endParaRPr>
          </a:p>
        </p:txBody>
      </p:sp>
      <p:graphicFrame>
        <p:nvGraphicFramePr>
          <p:cNvPr id="2" name="Diagram 1"/>
          <p:cNvGraphicFramePr/>
          <p:nvPr>
            <p:extLst>
              <p:ext uri="{D42A27DB-BD31-4B8C-83A1-F6EECF244321}">
                <p14:modId xmlns:p14="http://schemas.microsoft.com/office/powerpoint/2010/main" val="2710354106"/>
              </p:ext>
            </p:extLst>
          </p:nvPr>
        </p:nvGraphicFramePr>
        <p:xfrm>
          <a:off x="1496054" y="2275840"/>
          <a:ext cx="22013764" cy="13436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21189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3490690" y="3863340"/>
            <a:ext cx="17131499" cy="1271700"/>
          </a:xfrm>
          <a:prstGeom prst="rect">
            <a:avLst/>
          </a:prstGeom>
          <a:noFill/>
          <a:ln>
            <a:noFill/>
          </a:ln>
        </p:spPr>
        <p:txBody>
          <a:bodyPr spcFirstLastPara="1" wrap="square" lIns="91400" tIns="45700" rIns="91400" bIns="45700" anchor="t" anchorCtr="0">
            <a:noAutofit/>
          </a:bodyPr>
          <a:lstStyle/>
          <a:p>
            <a:pPr marL="0" marR="0" lvl="0" indent="0" algn="ctr" rtl="0">
              <a:lnSpc>
                <a:spcPct val="90000"/>
              </a:lnSpc>
              <a:spcBef>
                <a:spcPts val="0"/>
              </a:spcBef>
              <a:spcAft>
                <a:spcPts val="0"/>
              </a:spcAft>
              <a:buClr>
                <a:srgbClr val="FFFFFF"/>
              </a:buClr>
              <a:buSzPts val="2200"/>
              <a:buFont typeface="Open Sans"/>
              <a:buNone/>
            </a:pPr>
            <a:r>
              <a:rPr lang="en-US" sz="8800" b="1" i="0" u="none" strike="noStrike" cap="none">
                <a:solidFill>
                  <a:srgbClr val="FFFFFF"/>
                </a:solidFill>
                <a:latin typeface="Open Sans"/>
                <a:ea typeface="Open Sans"/>
                <a:cs typeface="Open Sans"/>
                <a:sym typeface="Open Sans"/>
              </a:rPr>
              <a:t>NOTICE</a:t>
            </a:r>
            <a:endParaRPr sz="7200" b="0" i="0" u="none" strike="noStrike" cap="none">
              <a:solidFill>
                <a:srgbClr val="FFFFFF"/>
              </a:solidFill>
              <a:latin typeface="Open Sans Light"/>
              <a:ea typeface="Open Sans Light"/>
              <a:cs typeface="Open Sans Light"/>
              <a:sym typeface="Open Sans Light"/>
            </a:endParaRPr>
          </a:p>
        </p:txBody>
      </p:sp>
      <p:sp>
        <p:nvSpPr>
          <p:cNvPr id="177" name="Shape 177"/>
          <p:cNvSpPr/>
          <p:nvPr/>
        </p:nvSpPr>
        <p:spPr>
          <a:xfrm>
            <a:off x="10867713" y="1126387"/>
            <a:ext cx="2377500" cy="2283900"/>
          </a:xfrm>
          <a:prstGeom prst="ellipse">
            <a:avLst/>
          </a:prstGeom>
          <a:solidFill>
            <a:schemeClr val="bg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8" name="Shape 178"/>
          <p:cNvSpPr/>
          <p:nvPr/>
        </p:nvSpPr>
        <p:spPr>
          <a:xfrm>
            <a:off x="11609836" y="944967"/>
            <a:ext cx="893100" cy="264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4"/>
              </a:buClr>
              <a:buSzPts val="16600"/>
              <a:buFont typeface="Arial"/>
              <a:buNone/>
            </a:pPr>
            <a:r>
              <a:rPr lang="en-US" sz="16600" b="1" i="0" u="none" strike="noStrike" cap="none" dirty="0">
                <a:solidFill>
                  <a:schemeClr val="accent4"/>
                </a:solidFill>
                <a:latin typeface="Arial"/>
                <a:ea typeface="Arial"/>
                <a:cs typeface="Arial"/>
                <a:sym typeface="Arial"/>
              </a:rPr>
              <a:t>!</a:t>
            </a:r>
            <a:endParaRPr sz="16600" b="1" i="0" u="none" strike="noStrike" cap="none" dirty="0">
              <a:solidFill>
                <a:schemeClr val="accent4"/>
              </a:solidFill>
              <a:latin typeface="Arial"/>
              <a:ea typeface="Arial"/>
              <a:cs typeface="Arial"/>
              <a:sym typeface="Arial"/>
            </a:endParaRPr>
          </a:p>
        </p:txBody>
      </p:sp>
      <p:sp>
        <p:nvSpPr>
          <p:cNvPr id="7" name="Shape 174"/>
          <p:cNvSpPr txBox="1"/>
          <p:nvPr/>
        </p:nvSpPr>
        <p:spPr>
          <a:xfrm>
            <a:off x="3643090" y="4015740"/>
            <a:ext cx="17131499" cy="1271700"/>
          </a:xfrm>
          <a:prstGeom prst="rect">
            <a:avLst/>
          </a:prstGeom>
          <a:noFill/>
          <a:ln>
            <a:noFill/>
          </a:ln>
        </p:spPr>
        <p:txBody>
          <a:bodyPr spcFirstLastPara="1" wrap="square" lIns="91400" tIns="45700" rIns="91400" bIns="45700" anchor="t" anchorCtr="0">
            <a:noAutofit/>
          </a:bodyPr>
          <a:lstStyle/>
          <a:p>
            <a:pPr marL="0" marR="0" lvl="0" indent="0" algn="ctr" rtl="0">
              <a:lnSpc>
                <a:spcPct val="90000"/>
              </a:lnSpc>
              <a:spcBef>
                <a:spcPts val="0"/>
              </a:spcBef>
              <a:spcAft>
                <a:spcPts val="0"/>
              </a:spcAft>
              <a:buClr>
                <a:srgbClr val="FFFFFF"/>
              </a:buClr>
              <a:buSzPts val="2200"/>
              <a:buFont typeface="Open Sans"/>
              <a:buNone/>
            </a:pPr>
            <a:r>
              <a:rPr lang="en-US" sz="8800" b="1" i="0" u="none" strike="noStrike" cap="none" dirty="0">
                <a:solidFill>
                  <a:srgbClr val="FF0000"/>
                </a:solidFill>
                <a:latin typeface="Open Sans"/>
                <a:ea typeface="Open Sans"/>
                <a:cs typeface="Open Sans"/>
                <a:sym typeface="Open Sans"/>
              </a:rPr>
              <a:t>NOTICE</a:t>
            </a:r>
            <a:endParaRPr sz="7200" b="0" i="0" u="none" strike="noStrike" cap="none" dirty="0">
              <a:solidFill>
                <a:srgbClr val="FF0000"/>
              </a:solidFill>
              <a:latin typeface="Open Sans Light"/>
              <a:ea typeface="Open Sans Light"/>
              <a:cs typeface="Open Sans Light"/>
              <a:sym typeface="Open Sans Light"/>
            </a:endParaRPr>
          </a:p>
        </p:txBody>
      </p:sp>
      <p:sp>
        <p:nvSpPr>
          <p:cNvPr id="9" name="Shape 176"/>
          <p:cNvSpPr/>
          <p:nvPr/>
        </p:nvSpPr>
        <p:spPr>
          <a:xfrm>
            <a:off x="997888" y="5439840"/>
            <a:ext cx="22391400" cy="7524610"/>
          </a:xfrm>
          <a:prstGeom prst="rect">
            <a:avLst/>
          </a:prstGeom>
          <a:noFill/>
          <a:ln>
            <a:noFill/>
          </a:ln>
        </p:spPr>
        <p:txBody>
          <a:bodyPr spcFirstLastPara="1" wrap="square" lIns="91425" tIns="45700" rIns="91425" bIns="45700" anchor="t" anchorCtr="0">
            <a:noAutofit/>
          </a:bodyPr>
          <a:lstStyle/>
          <a:p>
            <a:pPr marL="444500" marR="711200" lvl="0" indent="0" algn="ctr" rtl="0">
              <a:lnSpc>
                <a:spcPct val="115000"/>
              </a:lnSpc>
              <a:spcBef>
                <a:spcPts val="0"/>
              </a:spcBef>
              <a:spcAft>
                <a:spcPts val="0"/>
              </a:spcAft>
              <a:buClr>
                <a:srgbClr val="000000"/>
              </a:buClr>
              <a:buSzPts val="1100"/>
              <a:buFont typeface="Arial"/>
              <a:buNone/>
            </a:pPr>
            <a:endParaRPr lang="tr-TR" sz="4800" dirty="0" smtClean="0">
              <a:solidFill>
                <a:schemeClr val="tx1"/>
              </a:solidFill>
              <a:latin typeface="Helvetica Neue"/>
              <a:ea typeface="Helvetica Neue"/>
              <a:cs typeface="Helvetica Neue"/>
              <a:sym typeface="Helvetica Neue"/>
            </a:endParaRPr>
          </a:p>
          <a:p>
            <a:pPr marL="444500" marR="711200" lvl="0" indent="0" algn="ctr" rtl="0">
              <a:lnSpc>
                <a:spcPct val="115000"/>
              </a:lnSpc>
              <a:spcBef>
                <a:spcPts val="0"/>
              </a:spcBef>
              <a:spcAft>
                <a:spcPts val="0"/>
              </a:spcAft>
              <a:buClr>
                <a:srgbClr val="000000"/>
              </a:buClr>
              <a:buSzPts val="1100"/>
              <a:buFont typeface="Arial"/>
              <a:buNone/>
            </a:pPr>
            <a:endParaRPr lang="tr-TR" sz="4800" dirty="0" smtClean="0">
              <a:solidFill>
                <a:schemeClr val="tx1"/>
              </a:solidFill>
              <a:latin typeface="Helvetica Neue"/>
              <a:ea typeface="Helvetica Neue"/>
              <a:cs typeface="Helvetica Neue"/>
              <a:sym typeface="Helvetica Neue"/>
            </a:endParaRPr>
          </a:p>
          <a:p>
            <a:pPr marL="444500" marR="711200" lvl="0" indent="0" algn="ctr" rtl="0">
              <a:lnSpc>
                <a:spcPct val="115000"/>
              </a:lnSpc>
              <a:spcBef>
                <a:spcPts val="0"/>
              </a:spcBef>
              <a:spcAft>
                <a:spcPts val="0"/>
              </a:spcAft>
              <a:buClr>
                <a:srgbClr val="000000"/>
              </a:buClr>
              <a:buSzPts val="1100"/>
              <a:buFont typeface="Arial"/>
              <a:buNone/>
            </a:pPr>
            <a:r>
              <a:rPr lang="tr-TR" sz="4800" dirty="0" err="1" smtClean="0">
                <a:solidFill>
                  <a:schemeClr val="tx1"/>
                </a:solidFill>
                <a:latin typeface="Helvetica Neue"/>
                <a:ea typeface="Helvetica Neue"/>
                <a:cs typeface="Helvetica Neue"/>
                <a:sym typeface="Helvetica Neue"/>
              </a:rPr>
              <a:t>Please</a:t>
            </a:r>
            <a:r>
              <a:rPr lang="tr-TR" sz="4800" dirty="0" smtClean="0">
                <a:solidFill>
                  <a:schemeClr val="tx1"/>
                </a:solidFill>
                <a:latin typeface="Helvetica Neue"/>
                <a:ea typeface="Helvetica Neue"/>
                <a:cs typeface="Helvetica Neue"/>
                <a:sym typeface="Helvetica Neue"/>
              </a:rPr>
              <a:t> be sure </a:t>
            </a:r>
            <a:r>
              <a:rPr lang="tr-TR" sz="4800" dirty="0" err="1" smtClean="0">
                <a:solidFill>
                  <a:schemeClr val="tx1"/>
                </a:solidFill>
                <a:latin typeface="Helvetica Neue"/>
                <a:ea typeface="Helvetica Neue"/>
                <a:cs typeface="Helvetica Neue"/>
                <a:sym typeface="Helvetica Neue"/>
              </a:rPr>
              <a:t>to</a:t>
            </a:r>
            <a:r>
              <a:rPr lang="tr-TR" sz="4800" dirty="0" smtClean="0">
                <a:solidFill>
                  <a:schemeClr val="tx1"/>
                </a:solidFill>
                <a:latin typeface="Helvetica Neue"/>
                <a:ea typeface="Helvetica Neue"/>
                <a:cs typeface="Helvetica Neue"/>
                <a:sym typeface="Helvetica Neue"/>
              </a:rPr>
              <a:t> </a:t>
            </a:r>
            <a:r>
              <a:rPr lang="tr-TR" sz="4800" dirty="0" err="1" smtClean="0">
                <a:solidFill>
                  <a:schemeClr val="tx1"/>
                </a:solidFill>
                <a:latin typeface="Helvetica Neue"/>
                <a:ea typeface="Helvetica Neue"/>
                <a:cs typeface="Helvetica Neue"/>
                <a:sym typeface="Helvetica Neue"/>
              </a:rPr>
              <a:t>gather</a:t>
            </a:r>
            <a:r>
              <a:rPr lang="tr-TR" sz="4800" dirty="0" smtClean="0">
                <a:solidFill>
                  <a:schemeClr val="tx1"/>
                </a:solidFill>
                <a:latin typeface="Helvetica Neue"/>
                <a:ea typeface="Helvetica Neue"/>
                <a:cs typeface="Helvetica Neue"/>
                <a:sym typeface="Helvetica Neue"/>
              </a:rPr>
              <a:t> and </a:t>
            </a:r>
            <a:r>
              <a:rPr lang="tr-TR" sz="4800" dirty="0" err="1" smtClean="0">
                <a:solidFill>
                  <a:schemeClr val="tx1"/>
                </a:solidFill>
                <a:latin typeface="Helvetica Neue"/>
                <a:ea typeface="Helvetica Neue"/>
                <a:cs typeface="Helvetica Neue"/>
                <a:sym typeface="Helvetica Neue"/>
              </a:rPr>
              <a:t>complete</a:t>
            </a:r>
            <a:r>
              <a:rPr lang="tr-TR" sz="4800" dirty="0" smtClean="0">
                <a:solidFill>
                  <a:schemeClr val="tx1"/>
                </a:solidFill>
                <a:latin typeface="Helvetica Neue"/>
                <a:ea typeface="Helvetica Neue"/>
                <a:cs typeface="Helvetica Neue"/>
                <a:sym typeface="Helvetica Neue"/>
              </a:rPr>
              <a:t> </a:t>
            </a:r>
            <a:r>
              <a:rPr lang="tr-TR" sz="4800" dirty="0" err="1" smtClean="0">
                <a:solidFill>
                  <a:schemeClr val="tx1"/>
                </a:solidFill>
                <a:latin typeface="Helvetica Neue"/>
                <a:ea typeface="Helvetica Neue"/>
                <a:cs typeface="Helvetica Neue"/>
                <a:sym typeface="Helvetica Neue"/>
              </a:rPr>
              <a:t>all</a:t>
            </a:r>
            <a:r>
              <a:rPr lang="tr-TR" sz="4800" dirty="0" smtClean="0">
                <a:solidFill>
                  <a:schemeClr val="tx1"/>
                </a:solidFill>
                <a:latin typeface="Helvetica Neue"/>
                <a:ea typeface="Helvetica Neue"/>
                <a:cs typeface="Helvetica Neue"/>
                <a:sym typeface="Helvetica Neue"/>
              </a:rPr>
              <a:t> </a:t>
            </a:r>
            <a:r>
              <a:rPr lang="tr-TR" sz="4800" dirty="0" err="1" smtClean="0">
                <a:solidFill>
                  <a:schemeClr val="tx1"/>
                </a:solidFill>
                <a:latin typeface="Helvetica Neue"/>
                <a:ea typeface="Helvetica Neue"/>
                <a:cs typeface="Helvetica Neue"/>
                <a:sym typeface="Helvetica Neue"/>
              </a:rPr>
              <a:t>your</a:t>
            </a:r>
            <a:r>
              <a:rPr lang="tr-TR" sz="4800" dirty="0" smtClean="0">
                <a:solidFill>
                  <a:schemeClr val="tx1"/>
                </a:solidFill>
                <a:latin typeface="Helvetica Neue"/>
                <a:ea typeface="Helvetica Neue"/>
                <a:cs typeface="Helvetica Neue"/>
                <a:sym typeface="Helvetica Neue"/>
              </a:rPr>
              <a:t> </a:t>
            </a:r>
            <a:r>
              <a:rPr lang="tr-TR" sz="4800" dirty="0" err="1" smtClean="0">
                <a:solidFill>
                  <a:schemeClr val="tx1"/>
                </a:solidFill>
                <a:latin typeface="Helvetica Neue"/>
                <a:ea typeface="Helvetica Neue"/>
                <a:cs typeface="Helvetica Neue"/>
                <a:sym typeface="Helvetica Neue"/>
              </a:rPr>
              <a:t>necessary</a:t>
            </a:r>
            <a:r>
              <a:rPr lang="tr-TR" sz="4800" dirty="0" smtClean="0">
                <a:solidFill>
                  <a:schemeClr val="tx1"/>
                </a:solidFill>
                <a:latin typeface="Helvetica Neue"/>
                <a:ea typeface="Helvetica Neue"/>
                <a:cs typeface="Helvetica Neue"/>
                <a:sym typeface="Helvetica Neue"/>
              </a:rPr>
              <a:t> </a:t>
            </a:r>
            <a:r>
              <a:rPr lang="tr-TR" sz="4800" dirty="0" err="1" smtClean="0">
                <a:solidFill>
                  <a:schemeClr val="tx1"/>
                </a:solidFill>
                <a:latin typeface="Helvetica Neue"/>
                <a:ea typeface="Helvetica Neue"/>
                <a:cs typeface="Helvetica Neue"/>
                <a:sym typeface="Helvetica Neue"/>
              </a:rPr>
              <a:t>documents</a:t>
            </a:r>
            <a:endParaRPr lang="tr-TR" sz="4800" dirty="0" smtClean="0">
              <a:solidFill>
                <a:schemeClr val="tx1"/>
              </a:solidFill>
              <a:latin typeface="Helvetica Neue"/>
              <a:ea typeface="Helvetica Neue"/>
              <a:cs typeface="Helvetica Neue"/>
              <a:sym typeface="Helvetica Neue"/>
            </a:endParaRPr>
          </a:p>
          <a:p>
            <a:pPr marL="444500" marR="711200" lvl="0" indent="0" algn="ctr" rtl="0">
              <a:lnSpc>
                <a:spcPct val="115000"/>
              </a:lnSpc>
              <a:spcBef>
                <a:spcPts val="0"/>
              </a:spcBef>
              <a:spcAft>
                <a:spcPts val="0"/>
              </a:spcAft>
              <a:buClr>
                <a:srgbClr val="000000"/>
              </a:buClr>
              <a:buSzPts val="1100"/>
              <a:buFont typeface="Arial"/>
              <a:buNone/>
            </a:pPr>
            <a:r>
              <a:rPr lang="tr-TR" sz="4800" dirty="0" err="1" smtClean="0">
                <a:solidFill>
                  <a:schemeClr val="tx1"/>
                </a:solidFill>
                <a:latin typeface="Helvetica Neue"/>
                <a:ea typeface="Helvetica Neue"/>
                <a:cs typeface="Helvetica Neue"/>
                <a:sym typeface="Helvetica Neue"/>
              </a:rPr>
              <a:t>before</a:t>
            </a:r>
            <a:r>
              <a:rPr lang="tr-TR" sz="4800" dirty="0" smtClean="0">
                <a:solidFill>
                  <a:schemeClr val="tx1"/>
                </a:solidFill>
                <a:latin typeface="Helvetica Neue"/>
                <a:ea typeface="Helvetica Neue"/>
                <a:cs typeface="Helvetica Neue"/>
                <a:sym typeface="Helvetica Neue"/>
              </a:rPr>
              <a:t> </a:t>
            </a:r>
            <a:r>
              <a:rPr lang="tr-TR" sz="4800" dirty="0" err="1" smtClean="0">
                <a:solidFill>
                  <a:schemeClr val="tx1"/>
                </a:solidFill>
                <a:latin typeface="Helvetica Neue"/>
                <a:ea typeface="Helvetica Neue"/>
                <a:cs typeface="Helvetica Neue"/>
                <a:sym typeface="Helvetica Neue"/>
              </a:rPr>
              <a:t>Collective</a:t>
            </a:r>
            <a:r>
              <a:rPr lang="tr-TR" sz="4800" dirty="0" smtClean="0">
                <a:solidFill>
                  <a:schemeClr val="tx1"/>
                </a:solidFill>
                <a:latin typeface="Helvetica Neue"/>
                <a:ea typeface="Helvetica Neue"/>
                <a:cs typeface="Helvetica Neue"/>
                <a:sym typeface="Helvetica Neue"/>
              </a:rPr>
              <a:t> Application </a:t>
            </a:r>
            <a:r>
              <a:rPr lang="tr-TR" sz="4800" dirty="0" err="1" smtClean="0">
                <a:solidFill>
                  <a:schemeClr val="tx1"/>
                </a:solidFill>
                <a:latin typeface="Helvetica Neue"/>
                <a:ea typeface="Helvetica Neue"/>
                <a:cs typeface="Helvetica Neue"/>
                <a:sym typeface="Helvetica Neue"/>
              </a:rPr>
              <a:t>Days</a:t>
            </a:r>
            <a:r>
              <a:rPr lang="tr-TR" sz="4800" dirty="0" smtClean="0">
                <a:solidFill>
                  <a:schemeClr val="tx1"/>
                </a:solidFill>
                <a:latin typeface="Helvetica Neue"/>
                <a:ea typeface="Helvetica Neue"/>
                <a:cs typeface="Helvetica Neue"/>
                <a:sym typeface="Helvetica Neue"/>
              </a:rPr>
              <a:t>.</a:t>
            </a:r>
          </a:p>
          <a:p>
            <a:pPr marL="444500" marR="711200" lvl="0" indent="0" algn="ctr" rtl="0">
              <a:lnSpc>
                <a:spcPct val="115000"/>
              </a:lnSpc>
              <a:spcBef>
                <a:spcPts val="0"/>
              </a:spcBef>
              <a:spcAft>
                <a:spcPts val="0"/>
              </a:spcAft>
              <a:buClr>
                <a:srgbClr val="000000"/>
              </a:buClr>
              <a:buSzPts val="1100"/>
              <a:buFont typeface="Arial"/>
              <a:buNone/>
            </a:pPr>
            <a:endParaRPr lang="tr-TR" sz="4800" dirty="0">
              <a:solidFill>
                <a:schemeClr val="tx1"/>
              </a:solidFill>
              <a:latin typeface="Helvetica Neue"/>
              <a:ea typeface="Helvetica Neue"/>
              <a:cs typeface="Helvetica Neue"/>
              <a:sym typeface="Helvetica Neue"/>
            </a:endParaRPr>
          </a:p>
          <a:p>
            <a:pPr marL="444500" marR="711200" lvl="0" indent="0" algn="ctr" rtl="0">
              <a:lnSpc>
                <a:spcPct val="115000"/>
              </a:lnSpc>
              <a:spcBef>
                <a:spcPts val="0"/>
              </a:spcBef>
              <a:spcAft>
                <a:spcPts val="0"/>
              </a:spcAft>
              <a:buClr>
                <a:srgbClr val="000000"/>
              </a:buClr>
              <a:buSzPts val="1100"/>
              <a:buFont typeface="Arial"/>
              <a:buNone/>
            </a:pPr>
            <a:r>
              <a:rPr lang="tr-TR" sz="4800" dirty="0" err="1" smtClean="0">
                <a:solidFill>
                  <a:schemeClr val="tx1"/>
                </a:solidFill>
                <a:latin typeface="Helvetica Neue"/>
                <a:ea typeface="Helvetica Neue"/>
                <a:cs typeface="Helvetica Neue"/>
                <a:sym typeface="Helvetica Neue"/>
              </a:rPr>
              <a:t>Please</a:t>
            </a:r>
            <a:r>
              <a:rPr lang="tr-TR" sz="4800" dirty="0" smtClean="0">
                <a:solidFill>
                  <a:schemeClr val="tx1"/>
                </a:solidFill>
                <a:latin typeface="Helvetica Neue"/>
                <a:ea typeface="Helvetica Neue"/>
                <a:cs typeface="Helvetica Neue"/>
                <a:sym typeface="Helvetica Neue"/>
              </a:rPr>
              <a:t> </a:t>
            </a:r>
            <a:r>
              <a:rPr lang="tr-TR" sz="4800" dirty="0" err="1" smtClean="0">
                <a:solidFill>
                  <a:schemeClr val="tx1"/>
                </a:solidFill>
                <a:latin typeface="Helvetica Neue"/>
                <a:ea typeface="Helvetica Neue"/>
                <a:cs typeface="Helvetica Neue"/>
                <a:sym typeface="Helvetica Neue"/>
              </a:rPr>
              <a:t>keep</a:t>
            </a:r>
            <a:r>
              <a:rPr lang="tr-TR" sz="4800" dirty="0" smtClean="0">
                <a:solidFill>
                  <a:schemeClr val="tx1"/>
                </a:solidFill>
                <a:latin typeface="Helvetica Neue"/>
                <a:ea typeface="Helvetica Neue"/>
                <a:cs typeface="Helvetica Neue"/>
                <a:sym typeface="Helvetica Neue"/>
              </a:rPr>
              <a:t> in </a:t>
            </a:r>
            <a:r>
              <a:rPr lang="tr-TR" sz="4800" dirty="0" err="1" smtClean="0">
                <a:solidFill>
                  <a:schemeClr val="tx1"/>
                </a:solidFill>
                <a:latin typeface="Helvetica Neue"/>
                <a:ea typeface="Helvetica Neue"/>
                <a:cs typeface="Helvetica Neue"/>
                <a:sym typeface="Helvetica Neue"/>
              </a:rPr>
              <a:t>mind</a:t>
            </a:r>
            <a:r>
              <a:rPr lang="tr-TR" sz="4800" dirty="0" smtClean="0">
                <a:solidFill>
                  <a:schemeClr val="tx1"/>
                </a:solidFill>
                <a:latin typeface="Helvetica Neue"/>
                <a:ea typeface="Helvetica Neue"/>
                <a:cs typeface="Helvetica Neue"/>
                <a:sym typeface="Helvetica Neue"/>
              </a:rPr>
              <a:t> </a:t>
            </a:r>
            <a:r>
              <a:rPr lang="tr-TR" sz="4800" dirty="0" err="1" smtClean="0">
                <a:solidFill>
                  <a:schemeClr val="tx1"/>
                </a:solidFill>
                <a:latin typeface="Helvetica Neue"/>
                <a:ea typeface="Helvetica Neue"/>
                <a:cs typeface="Helvetica Neue"/>
                <a:sym typeface="Helvetica Neue"/>
              </a:rPr>
              <a:t>if</a:t>
            </a:r>
            <a:r>
              <a:rPr lang="tr-TR" sz="4800" dirty="0" smtClean="0">
                <a:solidFill>
                  <a:schemeClr val="tx1"/>
                </a:solidFill>
                <a:latin typeface="Helvetica Neue"/>
                <a:ea typeface="Helvetica Neue"/>
                <a:cs typeface="Helvetica Neue"/>
                <a:sym typeface="Helvetica Neue"/>
              </a:rPr>
              <a:t> </a:t>
            </a:r>
            <a:r>
              <a:rPr lang="tr-TR" sz="4800" dirty="0" err="1" smtClean="0">
                <a:solidFill>
                  <a:schemeClr val="tx1"/>
                </a:solidFill>
                <a:latin typeface="Helvetica Neue"/>
                <a:ea typeface="Helvetica Neue"/>
                <a:cs typeface="Helvetica Neue"/>
                <a:sym typeface="Helvetica Neue"/>
              </a:rPr>
              <a:t>your</a:t>
            </a:r>
            <a:r>
              <a:rPr lang="tr-TR" sz="4800" dirty="0" smtClean="0">
                <a:solidFill>
                  <a:schemeClr val="tx1"/>
                </a:solidFill>
                <a:latin typeface="Helvetica Neue"/>
                <a:ea typeface="Helvetica Neue"/>
                <a:cs typeface="Helvetica Neue"/>
                <a:sym typeface="Helvetica Neue"/>
              </a:rPr>
              <a:t> </a:t>
            </a:r>
            <a:r>
              <a:rPr lang="tr-TR" sz="4800" dirty="0" err="1" smtClean="0">
                <a:solidFill>
                  <a:schemeClr val="tx1"/>
                </a:solidFill>
                <a:latin typeface="Helvetica Neue"/>
                <a:ea typeface="Helvetica Neue"/>
                <a:cs typeface="Helvetica Neue"/>
                <a:sym typeface="Helvetica Neue"/>
              </a:rPr>
              <a:t>visa</a:t>
            </a:r>
            <a:r>
              <a:rPr lang="tr-TR" sz="4800" dirty="0" smtClean="0">
                <a:solidFill>
                  <a:schemeClr val="tx1"/>
                </a:solidFill>
                <a:latin typeface="Helvetica Neue"/>
                <a:ea typeface="Helvetica Neue"/>
                <a:cs typeface="Helvetica Neue"/>
                <a:sym typeface="Helvetica Neue"/>
              </a:rPr>
              <a:t> </a:t>
            </a:r>
            <a:r>
              <a:rPr lang="tr-TR" sz="4800" dirty="0" err="1" smtClean="0">
                <a:solidFill>
                  <a:schemeClr val="tx1"/>
                </a:solidFill>
                <a:latin typeface="Helvetica Neue"/>
                <a:ea typeface="Helvetica Neue"/>
                <a:cs typeface="Helvetica Neue"/>
                <a:sym typeface="Helvetica Neue"/>
              </a:rPr>
              <a:t>ends</a:t>
            </a:r>
            <a:r>
              <a:rPr lang="tr-TR" sz="4800" dirty="0" smtClean="0">
                <a:solidFill>
                  <a:schemeClr val="tx1"/>
                </a:solidFill>
                <a:latin typeface="Helvetica Neue"/>
                <a:ea typeface="Helvetica Neue"/>
                <a:cs typeface="Helvetica Neue"/>
                <a:sym typeface="Helvetica Neue"/>
              </a:rPr>
              <a:t> </a:t>
            </a:r>
            <a:r>
              <a:rPr lang="tr-TR" sz="4800" dirty="0" err="1" smtClean="0">
                <a:solidFill>
                  <a:schemeClr val="tx1"/>
                </a:solidFill>
                <a:latin typeface="Helvetica Neue"/>
                <a:ea typeface="Helvetica Neue"/>
                <a:cs typeface="Helvetica Neue"/>
                <a:sym typeface="Helvetica Neue"/>
              </a:rPr>
              <a:t>before</a:t>
            </a:r>
            <a:r>
              <a:rPr lang="tr-TR" sz="4800" dirty="0" smtClean="0">
                <a:solidFill>
                  <a:schemeClr val="tx1"/>
                </a:solidFill>
                <a:latin typeface="Helvetica Neue"/>
                <a:ea typeface="Helvetica Neue"/>
                <a:cs typeface="Helvetica Neue"/>
                <a:sym typeface="Helvetica Neue"/>
              </a:rPr>
              <a:t> Online </a:t>
            </a:r>
            <a:r>
              <a:rPr lang="tr-TR" sz="4800" dirty="0">
                <a:solidFill>
                  <a:schemeClr val="tx1"/>
                </a:solidFill>
                <a:latin typeface="Helvetica Neue"/>
                <a:ea typeface="Helvetica Neue"/>
                <a:cs typeface="Helvetica Neue"/>
                <a:sym typeface="Helvetica Neue"/>
              </a:rPr>
              <a:t>A</a:t>
            </a:r>
            <a:r>
              <a:rPr lang="tr-TR" sz="4800" dirty="0" smtClean="0">
                <a:solidFill>
                  <a:schemeClr val="tx1"/>
                </a:solidFill>
                <a:latin typeface="Helvetica Neue"/>
                <a:ea typeface="Helvetica Neue"/>
                <a:cs typeface="Helvetica Neue"/>
                <a:sym typeface="Helvetica Neue"/>
              </a:rPr>
              <a:t>pplication </a:t>
            </a:r>
            <a:r>
              <a:rPr lang="tr-TR" sz="4800" dirty="0" err="1" smtClean="0">
                <a:solidFill>
                  <a:schemeClr val="tx1"/>
                </a:solidFill>
                <a:latin typeface="Helvetica Neue"/>
                <a:ea typeface="Helvetica Neue"/>
                <a:cs typeface="Helvetica Neue"/>
                <a:sym typeface="Helvetica Neue"/>
              </a:rPr>
              <a:t>Day</a:t>
            </a:r>
            <a:endParaRPr lang="tr-TR" sz="4800" dirty="0" smtClean="0">
              <a:solidFill>
                <a:schemeClr val="tx1"/>
              </a:solidFill>
              <a:latin typeface="Helvetica Neue"/>
              <a:ea typeface="Helvetica Neue"/>
              <a:cs typeface="Helvetica Neue"/>
              <a:sym typeface="Helvetica Neue"/>
            </a:endParaRPr>
          </a:p>
          <a:p>
            <a:pPr marL="444500" marR="711200" lvl="0" algn="ctr">
              <a:lnSpc>
                <a:spcPct val="115000"/>
              </a:lnSpc>
              <a:buSzPts val="1100"/>
            </a:pPr>
            <a:r>
              <a:rPr lang="en-US" sz="4800" dirty="0">
                <a:solidFill>
                  <a:schemeClr val="tx1"/>
                </a:solidFill>
                <a:latin typeface="Helvetica Neue"/>
                <a:ea typeface="Helvetica Neue"/>
                <a:cs typeface="Helvetica Neue"/>
                <a:sym typeface="Helvetica Neue"/>
              </a:rPr>
              <a:t>you must make your application individually.</a:t>
            </a:r>
            <a:endParaRPr lang="tr-TR" sz="4800" dirty="0" smtClean="0">
              <a:solidFill>
                <a:schemeClr val="tx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9798233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3490690" y="3863340"/>
            <a:ext cx="17131499" cy="1271700"/>
          </a:xfrm>
          <a:prstGeom prst="rect">
            <a:avLst/>
          </a:prstGeom>
          <a:noFill/>
          <a:ln>
            <a:noFill/>
          </a:ln>
        </p:spPr>
        <p:txBody>
          <a:bodyPr spcFirstLastPara="1" wrap="square" lIns="91400" tIns="45700" rIns="91400" bIns="45700" anchor="t" anchorCtr="0">
            <a:noAutofit/>
          </a:bodyPr>
          <a:lstStyle/>
          <a:p>
            <a:pPr marL="0" marR="0" lvl="0" indent="0" algn="ctr" rtl="0">
              <a:lnSpc>
                <a:spcPct val="90000"/>
              </a:lnSpc>
              <a:spcBef>
                <a:spcPts val="0"/>
              </a:spcBef>
              <a:spcAft>
                <a:spcPts val="0"/>
              </a:spcAft>
              <a:buClr>
                <a:srgbClr val="FFFFFF"/>
              </a:buClr>
              <a:buSzPts val="2200"/>
              <a:buFont typeface="Open Sans"/>
              <a:buNone/>
            </a:pPr>
            <a:r>
              <a:rPr lang="en-US" sz="8800" b="1" i="0" u="none" strike="noStrike" cap="none">
                <a:solidFill>
                  <a:srgbClr val="FFFFFF"/>
                </a:solidFill>
                <a:latin typeface="Open Sans"/>
                <a:ea typeface="Open Sans"/>
                <a:cs typeface="Open Sans"/>
                <a:sym typeface="Open Sans"/>
              </a:rPr>
              <a:t>NOTICE</a:t>
            </a:r>
            <a:endParaRPr sz="7200" b="0" i="0" u="none" strike="noStrike" cap="none">
              <a:solidFill>
                <a:srgbClr val="FFFFFF"/>
              </a:solidFill>
              <a:latin typeface="Open Sans Light"/>
              <a:ea typeface="Open Sans Light"/>
              <a:cs typeface="Open Sans Light"/>
              <a:sym typeface="Open Sans Light"/>
            </a:endParaRPr>
          </a:p>
        </p:txBody>
      </p:sp>
      <p:sp>
        <p:nvSpPr>
          <p:cNvPr id="177" name="Shape 177"/>
          <p:cNvSpPr/>
          <p:nvPr/>
        </p:nvSpPr>
        <p:spPr>
          <a:xfrm>
            <a:off x="10867713" y="1126387"/>
            <a:ext cx="2377500" cy="2283900"/>
          </a:xfrm>
          <a:prstGeom prst="ellipse">
            <a:avLst/>
          </a:prstGeom>
          <a:solidFill>
            <a:schemeClr val="bg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8" name="Shape 178"/>
          <p:cNvSpPr/>
          <p:nvPr/>
        </p:nvSpPr>
        <p:spPr>
          <a:xfrm>
            <a:off x="11609836" y="944967"/>
            <a:ext cx="893100" cy="264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4"/>
              </a:buClr>
              <a:buSzPts val="16600"/>
              <a:buFont typeface="Arial"/>
              <a:buNone/>
            </a:pPr>
            <a:r>
              <a:rPr lang="en-US" sz="16600" b="1" i="0" u="none" strike="noStrike" cap="none" dirty="0">
                <a:solidFill>
                  <a:schemeClr val="accent4"/>
                </a:solidFill>
                <a:latin typeface="Arial"/>
                <a:ea typeface="Arial"/>
                <a:cs typeface="Arial"/>
                <a:sym typeface="Arial"/>
              </a:rPr>
              <a:t>!</a:t>
            </a:r>
            <a:endParaRPr sz="16600" b="1" i="0" u="none" strike="noStrike" cap="none" dirty="0">
              <a:solidFill>
                <a:schemeClr val="accent4"/>
              </a:solidFill>
              <a:latin typeface="Arial"/>
              <a:ea typeface="Arial"/>
              <a:cs typeface="Arial"/>
              <a:sym typeface="Arial"/>
            </a:endParaRPr>
          </a:p>
        </p:txBody>
      </p:sp>
      <p:sp>
        <p:nvSpPr>
          <p:cNvPr id="7" name="Shape 174"/>
          <p:cNvSpPr txBox="1"/>
          <p:nvPr/>
        </p:nvSpPr>
        <p:spPr>
          <a:xfrm>
            <a:off x="3643090" y="4015740"/>
            <a:ext cx="17131499" cy="1271700"/>
          </a:xfrm>
          <a:prstGeom prst="rect">
            <a:avLst/>
          </a:prstGeom>
          <a:noFill/>
          <a:ln>
            <a:noFill/>
          </a:ln>
        </p:spPr>
        <p:txBody>
          <a:bodyPr spcFirstLastPara="1" wrap="square" lIns="91400" tIns="45700" rIns="91400" bIns="45700" anchor="t" anchorCtr="0">
            <a:noAutofit/>
          </a:bodyPr>
          <a:lstStyle/>
          <a:p>
            <a:pPr marL="0" marR="0" lvl="0" indent="0" algn="ctr" rtl="0">
              <a:lnSpc>
                <a:spcPct val="90000"/>
              </a:lnSpc>
              <a:spcBef>
                <a:spcPts val="0"/>
              </a:spcBef>
              <a:spcAft>
                <a:spcPts val="0"/>
              </a:spcAft>
              <a:buClr>
                <a:srgbClr val="FFFFFF"/>
              </a:buClr>
              <a:buSzPts val="2200"/>
              <a:buFont typeface="Open Sans"/>
              <a:buNone/>
            </a:pPr>
            <a:r>
              <a:rPr lang="en-US" sz="8800" b="1" i="0" u="none" strike="noStrike" cap="none" dirty="0">
                <a:solidFill>
                  <a:srgbClr val="FF0000"/>
                </a:solidFill>
                <a:latin typeface="Open Sans"/>
                <a:ea typeface="Open Sans"/>
                <a:cs typeface="Open Sans"/>
                <a:sym typeface="Open Sans"/>
              </a:rPr>
              <a:t>NOTICE</a:t>
            </a:r>
            <a:endParaRPr sz="7200" b="0" i="0" u="none" strike="noStrike" cap="none" dirty="0">
              <a:solidFill>
                <a:srgbClr val="FF0000"/>
              </a:solidFill>
              <a:latin typeface="Open Sans Light"/>
              <a:ea typeface="Open Sans Light"/>
              <a:cs typeface="Open Sans Light"/>
              <a:sym typeface="Open Sans Light"/>
            </a:endParaRPr>
          </a:p>
        </p:txBody>
      </p:sp>
      <p:sp>
        <p:nvSpPr>
          <p:cNvPr id="9" name="Shape 176"/>
          <p:cNvSpPr/>
          <p:nvPr/>
        </p:nvSpPr>
        <p:spPr>
          <a:xfrm>
            <a:off x="1307236" y="5483726"/>
            <a:ext cx="22391400" cy="7524610"/>
          </a:xfrm>
          <a:prstGeom prst="rect">
            <a:avLst/>
          </a:prstGeom>
          <a:noFill/>
          <a:ln>
            <a:noFill/>
          </a:ln>
        </p:spPr>
        <p:txBody>
          <a:bodyPr spcFirstLastPara="1" wrap="square" lIns="91425" tIns="45700" rIns="91425" bIns="45700" anchor="t" anchorCtr="0">
            <a:noAutofit/>
          </a:bodyPr>
          <a:lstStyle/>
          <a:p>
            <a:pPr marL="444500" marR="711200" lvl="0" indent="0" algn="ctr" rtl="0">
              <a:lnSpc>
                <a:spcPct val="115000"/>
              </a:lnSpc>
              <a:spcBef>
                <a:spcPts val="0"/>
              </a:spcBef>
              <a:spcAft>
                <a:spcPts val="0"/>
              </a:spcAft>
              <a:buClr>
                <a:srgbClr val="000000"/>
              </a:buClr>
              <a:buSzPts val="1100"/>
              <a:buFont typeface="Arial"/>
              <a:buNone/>
            </a:pPr>
            <a:endParaRPr lang="tr-TR" sz="4800" dirty="0" smtClean="0">
              <a:solidFill>
                <a:schemeClr val="tx1"/>
              </a:solidFill>
              <a:latin typeface="Helvetica Neue"/>
              <a:ea typeface="Helvetica Neue"/>
              <a:cs typeface="Helvetica Neue"/>
              <a:sym typeface="Helvetica Neue"/>
            </a:endParaRPr>
          </a:p>
          <a:p>
            <a:pPr marL="444500" marR="711200" lvl="0" indent="0" algn="ctr" rtl="0">
              <a:lnSpc>
                <a:spcPct val="115000"/>
              </a:lnSpc>
              <a:spcBef>
                <a:spcPts val="0"/>
              </a:spcBef>
              <a:spcAft>
                <a:spcPts val="0"/>
              </a:spcAft>
              <a:buClr>
                <a:srgbClr val="000000"/>
              </a:buClr>
              <a:buSzPts val="1100"/>
              <a:buFont typeface="Arial"/>
              <a:buNone/>
            </a:pPr>
            <a:r>
              <a:rPr lang="tr-TR" sz="4800" dirty="0" smtClean="0">
                <a:solidFill>
                  <a:schemeClr val="tx1"/>
                </a:solidFill>
                <a:latin typeface="Helvetica Neue"/>
                <a:ea typeface="Helvetica Neue"/>
                <a:cs typeface="Helvetica Neue"/>
                <a:sym typeface="Helvetica Neue"/>
              </a:rPr>
              <a:t> </a:t>
            </a:r>
            <a:r>
              <a:rPr lang="tr-TR" sz="4800" dirty="0" err="1" smtClean="0">
                <a:solidFill>
                  <a:schemeClr val="tx1"/>
                </a:solidFill>
                <a:latin typeface="Helvetica Neue"/>
                <a:ea typeface="Helvetica Neue"/>
                <a:cs typeface="Helvetica Neue"/>
                <a:sym typeface="Helvetica Neue"/>
              </a:rPr>
              <a:t>You</a:t>
            </a:r>
            <a:r>
              <a:rPr lang="tr-TR" sz="4800" dirty="0" smtClean="0">
                <a:solidFill>
                  <a:schemeClr val="tx1"/>
                </a:solidFill>
                <a:latin typeface="Helvetica Neue"/>
                <a:ea typeface="Helvetica Neue"/>
                <a:cs typeface="Helvetica Neue"/>
                <a:sym typeface="Helvetica Neue"/>
              </a:rPr>
              <a:t> can </a:t>
            </a:r>
            <a:r>
              <a:rPr lang="tr-TR" sz="4800" dirty="0" err="1" smtClean="0">
                <a:solidFill>
                  <a:schemeClr val="tx1"/>
                </a:solidFill>
                <a:latin typeface="Helvetica Neue"/>
                <a:ea typeface="Helvetica Neue"/>
                <a:cs typeface="Helvetica Neue"/>
                <a:sym typeface="Helvetica Neue"/>
              </a:rPr>
              <a:t>watch</a:t>
            </a:r>
            <a:r>
              <a:rPr lang="tr-TR" sz="4800" dirty="0" smtClean="0">
                <a:solidFill>
                  <a:schemeClr val="tx1"/>
                </a:solidFill>
                <a:latin typeface="Helvetica Neue"/>
                <a:ea typeface="Helvetica Neue"/>
                <a:cs typeface="Helvetica Neue"/>
                <a:sym typeface="Helvetica Neue"/>
              </a:rPr>
              <a:t> </a:t>
            </a:r>
            <a:r>
              <a:rPr lang="tr-TR" sz="4800" dirty="0" err="1" smtClean="0">
                <a:solidFill>
                  <a:schemeClr val="tx1"/>
                </a:solidFill>
                <a:latin typeface="Helvetica Neue"/>
                <a:ea typeface="Helvetica Neue"/>
                <a:cs typeface="Helvetica Neue"/>
                <a:sym typeface="Helvetica Neue"/>
              </a:rPr>
              <a:t>guiding</a:t>
            </a:r>
            <a:r>
              <a:rPr lang="tr-TR" sz="4800" dirty="0" smtClean="0">
                <a:solidFill>
                  <a:schemeClr val="tx1"/>
                </a:solidFill>
                <a:latin typeface="Helvetica Neue"/>
                <a:ea typeface="Helvetica Neue"/>
                <a:cs typeface="Helvetica Neue"/>
                <a:sym typeface="Helvetica Neue"/>
              </a:rPr>
              <a:t> </a:t>
            </a:r>
            <a:r>
              <a:rPr lang="tr-TR" sz="4800" dirty="0" err="1" smtClean="0">
                <a:solidFill>
                  <a:schemeClr val="tx1"/>
                </a:solidFill>
                <a:latin typeface="Helvetica Neue"/>
                <a:ea typeface="Helvetica Neue"/>
                <a:cs typeface="Helvetica Neue"/>
                <a:sym typeface="Helvetica Neue"/>
              </a:rPr>
              <a:t>videos</a:t>
            </a:r>
            <a:r>
              <a:rPr lang="tr-TR" sz="4800" dirty="0" smtClean="0">
                <a:solidFill>
                  <a:schemeClr val="tx1"/>
                </a:solidFill>
                <a:latin typeface="Helvetica Neue"/>
                <a:ea typeface="Helvetica Neue"/>
                <a:cs typeface="Helvetica Neue"/>
                <a:sym typeface="Helvetica Neue"/>
              </a:rPr>
              <a:t> </a:t>
            </a:r>
            <a:r>
              <a:rPr lang="tr-TR" sz="4800" dirty="0" err="1" smtClean="0">
                <a:solidFill>
                  <a:schemeClr val="tx1"/>
                </a:solidFill>
                <a:latin typeface="Helvetica Neue"/>
                <a:ea typeface="Helvetica Neue"/>
                <a:cs typeface="Helvetica Neue"/>
                <a:sym typeface="Helvetica Neue"/>
              </a:rPr>
              <a:t>from</a:t>
            </a:r>
            <a:endParaRPr lang="tr-TR" sz="4800" dirty="0" smtClean="0">
              <a:solidFill>
                <a:schemeClr val="tx1"/>
              </a:solidFill>
              <a:latin typeface="Helvetica Neue"/>
              <a:ea typeface="Helvetica Neue"/>
              <a:cs typeface="Helvetica Neue"/>
              <a:sym typeface="Helvetica Neue"/>
            </a:endParaRPr>
          </a:p>
          <a:p>
            <a:pPr marL="444500" marR="711200" lvl="0" indent="0" algn="ctr" rtl="0">
              <a:lnSpc>
                <a:spcPct val="115000"/>
              </a:lnSpc>
              <a:spcBef>
                <a:spcPts val="0"/>
              </a:spcBef>
              <a:spcAft>
                <a:spcPts val="0"/>
              </a:spcAft>
              <a:buClr>
                <a:srgbClr val="000000"/>
              </a:buClr>
              <a:buSzPts val="1100"/>
              <a:buFont typeface="Arial"/>
              <a:buNone/>
            </a:pPr>
            <a:r>
              <a:rPr lang="tr-TR" sz="4800" dirty="0" smtClean="0">
                <a:solidFill>
                  <a:schemeClr val="tx1"/>
                </a:solidFill>
                <a:latin typeface="Helvetica Neue"/>
                <a:ea typeface="Helvetica Neue"/>
                <a:cs typeface="Helvetica Neue"/>
                <a:sym typeface="Helvetica Neue"/>
              </a:rPr>
              <a:t> Migration </a:t>
            </a:r>
            <a:r>
              <a:rPr lang="tr-TR" sz="4800" dirty="0" err="1" smtClean="0">
                <a:solidFill>
                  <a:schemeClr val="tx1"/>
                </a:solidFill>
                <a:latin typeface="Helvetica Neue"/>
                <a:ea typeface="Helvetica Neue"/>
                <a:cs typeface="Helvetica Neue"/>
                <a:sym typeface="Helvetica Neue"/>
              </a:rPr>
              <a:t>Office’s</a:t>
            </a:r>
            <a:r>
              <a:rPr lang="tr-TR" sz="4800" dirty="0" smtClean="0">
                <a:solidFill>
                  <a:schemeClr val="tx1"/>
                </a:solidFill>
                <a:latin typeface="Helvetica Neue"/>
                <a:ea typeface="Helvetica Neue"/>
                <a:cs typeface="Helvetica Neue"/>
                <a:sym typeface="Helvetica Neue"/>
              </a:rPr>
              <a:t> </a:t>
            </a:r>
            <a:r>
              <a:rPr lang="tr-TR" sz="4800" dirty="0" err="1" smtClean="0">
                <a:solidFill>
                  <a:schemeClr val="tx1"/>
                </a:solidFill>
                <a:latin typeface="Helvetica Neue"/>
                <a:ea typeface="Helvetica Neue"/>
                <a:cs typeface="Helvetica Neue"/>
                <a:sym typeface="Helvetica Neue"/>
              </a:rPr>
              <a:t>official</a:t>
            </a:r>
            <a:r>
              <a:rPr lang="tr-TR" sz="4800" dirty="0" smtClean="0">
                <a:solidFill>
                  <a:schemeClr val="tx1"/>
                </a:solidFill>
                <a:latin typeface="Helvetica Neue"/>
                <a:ea typeface="Helvetica Neue"/>
                <a:cs typeface="Helvetica Neue"/>
                <a:sym typeface="Helvetica Neue"/>
              </a:rPr>
              <a:t> Youtube </a:t>
            </a:r>
            <a:r>
              <a:rPr lang="tr-TR" sz="4800" dirty="0" err="1" smtClean="0">
                <a:solidFill>
                  <a:schemeClr val="tx1"/>
                </a:solidFill>
                <a:latin typeface="Helvetica Neue"/>
                <a:ea typeface="Helvetica Neue"/>
                <a:cs typeface="Helvetica Neue"/>
                <a:sym typeface="Helvetica Neue"/>
              </a:rPr>
              <a:t>channel</a:t>
            </a:r>
            <a:r>
              <a:rPr lang="tr-TR" sz="4800" dirty="0" smtClean="0">
                <a:solidFill>
                  <a:schemeClr val="tx1"/>
                </a:solidFill>
                <a:latin typeface="Helvetica Neue"/>
                <a:ea typeface="Helvetica Neue"/>
                <a:cs typeface="Helvetica Neue"/>
                <a:sym typeface="Helvetica Neue"/>
              </a:rPr>
              <a:t>:</a:t>
            </a:r>
          </a:p>
          <a:p>
            <a:pPr marL="444500" marR="711200" lvl="0" indent="0" algn="ctr" rtl="0">
              <a:lnSpc>
                <a:spcPct val="115000"/>
              </a:lnSpc>
              <a:spcBef>
                <a:spcPts val="0"/>
              </a:spcBef>
              <a:spcAft>
                <a:spcPts val="0"/>
              </a:spcAft>
              <a:buClr>
                <a:srgbClr val="000000"/>
              </a:buClr>
              <a:buSzPts val="1100"/>
              <a:buFont typeface="Arial"/>
              <a:buNone/>
            </a:pPr>
            <a:endParaRPr lang="tr-TR" sz="4800" dirty="0" smtClean="0">
              <a:solidFill>
                <a:schemeClr val="tx1"/>
              </a:solidFill>
              <a:latin typeface="Helvetica Neue"/>
              <a:sym typeface="Helvetica Neue"/>
            </a:endParaRPr>
          </a:p>
          <a:p>
            <a:pPr marL="444500" marR="711200" lvl="0" algn="ctr">
              <a:lnSpc>
                <a:spcPct val="115000"/>
              </a:lnSpc>
              <a:buSzPts val="1100"/>
            </a:pPr>
            <a:r>
              <a:rPr lang="tr-TR" sz="4800" dirty="0" err="1">
                <a:solidFill>
                  <a:schemeClr val="tx1"/>
                </a:solidFill>
                <a:latin typeface="Helvetica Neue"/>
                <a:ea typeface="Helvetica Neue"/>
                <a:cs typeface="Helvetica Neue"/>
              </a:rPr>
              <a:t>Residence</a:t>
            </a:r>
            <a:r>
              <a:rPr lang="tr-TR" sz="4800" dirty="0">
                <a:solidFill>
                  <a:schemeClr val="tx1"/>
                </a:solidFill>
                <a:latin typeface="Helvetica Neue"/>
                <a:ea typeface="Helvetica Neue"/>
                <a:cs typeface="Helvetica Neue"/>
              </a:rPr>
              <a:t> </a:t>
            </a:r>
            <a:r>
              <a:rPr lang="tr-TR" sz="4800" dirty="0" err="1" smtClean="0">
                <a:solidFill>
                  <a:schemeClr val="tx1"/>
                </a:solidFill>
                <a:latin typeface="Helvetica Neue"/>
                <a:ea typeface="Helvetica Neue"/>
                <a:cs typeface="Helvetica Neue"/>
              </a:rPr>
              <a:t>Permit</a:t>
            </a:r>
            <a:r>
              <a:rPr lang="tr-TR" sz="4800" dirty="0" smtClean="0">
                <a:solidFill>
                  <a:schemeClr val="tx1"/>
                </a:solidFill>
                <a:latin typeface="Helvetica Neue"/>
                <a:ea typeface="Helvetica Neue"/>
                <a:cs typeface="Helvetica Neue"/>
              </a:rPr>
              <a:t> Application </a:t>
            </a:r>
            <a:r>
              <a:rPr lang="tr-TR" sz="4800" dirty="0" err="1">
                <a:solidFill>
                  <a:schemeClr val="tx1"/>
                </a:solidFill>
                <a:latin typeface="Helvetica Neue"/>
                <a:ea typeface="Helvetica Neue"/>
                <a:cs typeface="Helvetica Neue"/>
              </a:rPr>
              <a:t>for</a:t>
            </a:r>
            <a:r>
              <a:rPr lang="tr-TR" sz="4800" dirty="0">
                <a:solidFill>
                  <a:schemeClr val="tx1"/>
                </a:solidFill>
                <a:latin typeface="Helvetica Neue"/>
                <a:ea typeface="Helvetica Neue"/>
                <a:cs typeface="Helvetica Neue"/>
              </a:rPr>
              <a:t> International </a:t>
            </a:r>
            <a:r>
              <a:rPr lang="tr-TR" sz="4800" dirty="0" err="1">
                <a:solidFill>
                  <a:schemeClr val="tx1"/>
                </a:solidFill>
                <a:latin typeface="Helvetica Neue"/>
                <a:ea typeface="Helvetica Neue"/>
                <a:cs typeface="Helvetica Neue"/>
              </a:rPr>
              <a:t>Students</a:t>
            </a:r>
            <a:r>
              <a:rPr lang="tr-TR" sz="4800" dirty="0">
                <a:solidFill>
                  <a:schemeClr val="tx1"/>
                </a:solidFill>
                <a:latin typeface="Helvetica Neue"/>
                <a:ea typeface="Helvetica Neue"/>
                <a:cs typeface="Helvetica Neue"/>
              </a:rPr>
              <a:t> </a:t>
            </a:r>
            <a:r>
              <a:rPr lang="tr-TR" sz="4800">
                <a:solidFill>
                  <a:schemeClr val="tx1"/>
                </a:solidFill>
                <a:latin typeface="Helvetica Neue"/>
                <a:ea typeface="Helvetica Neue"/>
                <a:cs typeface="Helvetica Neue"/>
              </a:rPr>
              <a:t>: </a:t>
            </a:r>
            <a:r>
              <a:rPr lang="tr-TR" sz="4800">
                <a:solidFill>
                  <a:schemeClr val="tx1"/>
                </a:solidFill>
                <a:hlinkClick r:id="rId3"/>
              </a:rPr>
              <a:t>http://</a:t>
            </a:r>
            <a:r>
              <a:rPr lang="tr-TR" sz="4800" smtClean="0">
                <a:solidFill>
                  <a:schemeClr val="tx1"/>
                </a:solidFill>
                <a:hlinkClick r:id="rId3"/>
              </a:rPr>
              <a:t>bit.ly/2MPiEvX</a:t>
            </a:r>
            <a:r>
              <a:rPr lang="tr-TR" sz="4800" smtClean="0">
                <a:solidFill>
                  <a:schemeClr val="tx1"/>
                </a:solidFill>
              </a:rPr>
              <a:t> </a:t>
            </a:r>
            <a:endParaRPr sz="4800" b="0" i="0" u="none" strike="noStrike" cap="none" dirty="0">
              <a:solidFill>
                <a:schemeClr val="tx1"/>
              </a:solidFill>
              <a:sym typeface="Arial"/>
            </a:endParaRPr>
          </a:p>
        </p:txBody>
      </p:sp>
    </p:spTree>
    <p:extLst>
      <p:ext uri="{BB962C8B-B14F-4D97-AF65-F5344CB8AC3E}">
        <p14:creationId xmlns:p14="http://schemas.microsoft.com/office/powerpoint/2010/main" val="4816970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p:nvPr/>
        </p:nvSpPr>
        <p:spPr>
          <a:xfrm>
            <a:off x="15583806" y="0"/>
            <a:ext cx="8803369" cy="13716000"/>
          </a:xfrm>
          <a:prstGeom prst="rect">
            <a:avLst/>
          </a:prstGeom>
          <a:solidFill>
            <a:schemeClr val="accent3"/>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lt1"/>
              </a:buClr>
              <a:buSzPts val="1000"/>
              <a:buFont typeface="Open Sans Light"/>
              <a:buNone/>
            </a:pPr>
            <a:r>
              <a:rPr lang="en-US" sz="4000" b="0" i="0" u="none" strike="noStrike" cap="none" dirty="0">
                <a:solidFill>
                  <a:schemeClr val="lt1"/>
                </a:solidFill>
                <a:latin typeface="Open Sans Light"/>
                <a:ea typeface="Open Sans Light"/>
                <a:cs typeface="Open Sans Light"/>
                <a:sym typeface="Open Sans Light"/>
              </a:rPr>
              <a:t>Click </a:t>
            </a:r>
            <a:r>
              <a:rPr lang="en-US" sz="4000" b="1" i="0" u="none" strike="noStrike" cap="none" dirty="0">
                <a:solidFill>
                  <a:schemeClr val="lt1"/>
                </a:solidFill>
                <a:latin typeface="Open Sans Light"/>
                <a:ea typeface="Open Sans Light"/>
                <a:cs typeface="Open Sans Light"/>
                <a:sym typeface="Open Sans Light"/>
              </a:rPr>
              <a:t>“PRINT APPLICATION”</a:t>
            </a:r>
            <a:r>
              <a:rPr lang="en-US" sz="4000" b="0" i="0" u="none" strike="noStrike" cap="none" dirty="0">
                <a:solidFill>
                  <a:schemeClr val="lt1"/>
                </a:solidFill>
                <a:latin typeface="Open Sans Light"/>
                <a:ea typeface="Open Sans Light"/>
                <a:cs typeface="Open Sans Light"/>
                <a:sym typeface="Open Sans Light"/>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000"/>
              <a:buFont typeface="Open Sans Light"/>
              <a:buNone/>
            </a:pPr>
            <a:r>
              <a:rPr lang="en-US" sz="4000" b="0" i="0" u="none" strike="noStrike" cap="none" dirty="0">
                <a:solidFill>
                  <a:schemeClr val="lt1"/>
                </a:solidFill>
                <a:latin typeface="Open Sans Light"/>
                <a:ea typeface="Open Sans Light"/>
                <a:cs typeface="Open Sans Light"/>
                <a:sym typeface="Open Sans Light"/>
              </a:rPr>
              <a:t>(it saves it to your PC as </a:t>
            </a:r>
            <a:r>
              <a:rPr lang="en-US" sz="4000" b="0" i="0" u="none" strike="noStrike" cap="none" dirty="0" smtClean="0">
                <a:solidFill>
                  <a:schemeClr val="lt1"/>
                </a:solidFill>
                <a:latin typeface="Open Sans Light"/>
                <a:ea typeface="Open Sans Light"/>
                <a:cs typeface="Open Sans Light"/>
                <a:sym typeface="Open Sans Light"/>
              </a:rPr>
              <a:t>pdf </a:t>
            </a:r>
            <a:r>
              <a:rPr lang="en-US" sz="4000" b="0" i="0" u="none" strike="noStrike" cap="none" dirty="0">
                <a:solidFill>
                  <a:schemeClr val="lt1"/>
                </a:solidFill>
                <a:latin typeface="Open Sans Light"/>
                <a:ea typeface="Open Sans Light"/>
                <a:cs typeface="Open Sans Light"/>
                <a:sym typeface="Open Sans Light"/>
              </a:rPr>
              <a:t>and </a:t>
            </a:r>
            <a:endParaRPr lang="tr-TR" sz="4000" b="0" i="0" u="none" strike="noStrike" cap="none" dirty="0" smtClean="0">
              <a:solidFill>
                <a:schemeClr val="lt1"/>
              </a:solidFill>
              <a:latin typeface="Open Sans Light"/>
              <a:ea typeface="Open Sans Light"/>
              <a:cs typeface="Open Sans Light"/>
              <a:sym typeface="Open Sans Light"/>
            </a:endParaRPr>
          </a:p>
          <a:p>
            <a:pPr marL="0" marR="0" lvl="0" indent="0" algn="ctr" rtl="0">
              <a:lnSpc>
                <a:spcPct val="100000"/>
              </a:lnSpc>
              <a:spcBef>
                <a:spcPts val="0"/>
              </a:spcBef>
              <a:spcAft>
                <a:spcPts val="0"/>
              </a:spcAft>
              <a:buClr>
                <a:schemeClr val="lt1"/>
              </a:buClr>
              <a:buSzPts val="1000"/>
              <a:buFont typeface="Open Sans Light"/>
              <a:buNone/>
            </a:pPr>
            <a:r>
              <a:rPr lang="en-US" sz="4000" b="0" i="0" u="none" strike="noStrike" cap="none" dirty="0" smtClean="0">
                <a:solidFill>
                  <a:schemeClr val="lt1"/>
                </a:solidFill>
                <a:latin typeface="Open Sans Light"/>
                <a:ea typeface="Open Sans Light"/>
                <a:cs typeface="Open Sans Light"/>
                <a:sym typeface="Open Sans Light"/>
              </a:rPr>
              <a:t>you </a:t>
            </a:r>
            <a:r>
              <a:rPr lang="en-US" sz="4000" b="0" i="0" u="none" strike="noStrike" cap="none" dirty="0">
                <a:solidFill>
                  <a:schemeClr val="lt1"/>
                </a:solidFill>
                <a:latin typeface="Open Sans Light"/>
                <a:ea typeface="Open Sans Light"/>
                <a:cs typeface="Open Sans Light"/>
                <a:sym typeface="Open Sans Light"/>
              </a:rPr>
              <a:t>may print it out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000"/>
              <a:buFont typeface="Open Sans Light"/>
              <a:buNone/>
            </a:pPr>
            <a:r>
              <a:rPr lang="en-US" sz="4000" b="0" i="0" u="none" strike="noStrike" cap="none" dirty="0">
                <a:solidFill>
                  <a:schemeClr val="lt1"/>
                </a:solidFill>
                <a:latin typeface="Open Sans Light"/>
                <a:ea typeface="Open Sans Light"/>
                <a:cs typeface="Open Sans Light"/>
                <a:sym typeface="Open Sans Light"/>
              </a:rPr>
              <a:t>after </a:t>
            </a:r>
            <a:r>
              <a:rPr lang="en-US" sz="4000" b="0" i="0" u="none" strike="noStrike" cap="none" dirty="0" smtClean="0">
                <a:solidFill>
                  <a:schemeClr val="lt1"/>
                </a:solidFill>
                <a:latin typeface="Open Sans Light"/>
                <a:ea typeface="Open Sans Light"/>
                <a:cs typeface="Open Sans Light"/>
                <a:sym typeface="Open Sans Light"/>
              </a:rPr>
              <a:t>that</a:t>
            </a:r>
            <a:r>
              <a:rPr lang="tr-TR" sz="4000" b="0" i="0" u="none" strike="noStrike" cap="none" dirty="0" smtClean="0">
                <a:solidFill>
                  <a:schemeClr val="lt1"/>
                </a:solidFill>
                <a:latin typeface="Open Sans Light"/>
                <a:ea typeface="Open Sans Light"/>
                <a:cs typeface="Open Sans Light"/>
                <a:sym typeface="Open Sans Light"/>
              </a:rPr>
              <a:t> </a:t>
            </a:r>
          </a:p>
          <a:p>
            <a:pPr marL="0" marR="0" lvl="0" indent="0" algn="ctr" rtl="0">
              <a:lnSpc>
                <a:spcPct val="100000"/>
              </a:lnSpc>
              <a:spcBef>
                <a:spcPts val="0"/>
              </a:spcBef>
              <a:spcAft>
                <a:spcPts val="0"/>
              </a:spcAft>
              <a:buClr>
                <a:schemeClr val="lt1"/>
              </a:buClr>
              <a:buSzPts val="1000"/>
              <a:buFont typeface="Open Sans Light"/>
              <a:buNone/>
            </a:pPr>
            <a:r>
              <a:rPr lang="tr-TR" sz="4000" dirty="0" err="1" smtClean="0">
                <a:solidFill>
                  <a:schemeClr val="lt1"/>
                </a:solidFill>
                <a:latin typeface="Open Sans Light"/>
                <a:ea typeface="Open Sans Light"/>
                <a:cs typeface="Open Sans Light"/>
                <a:sym typeface="Open Sans Light"/>
              </a:rPr>
              <a:t>Also</a:t>
            </a:r>
            <a:r>
              <a:rPr lang="tr-TR" sz="4000" dirty="0" smtClean="0">
                <a:solidFill>
                  <a:schemeClr val="lt1"/>
                </a:solidFill>
                <a:latin typeface="Open Sans Light"/>
                <a:ea typeface="Open Sans Light"/>
                <a:cs typeface="Open Sans Light"/>
                <a:sym typeface="Open Sans Light"/>
              </a:rPr>
              <a:t> </a:t>
            </a:r>
            <a:r>
              <a:rPr lang="tr-TR" sz="4000" dirty="0" err="1" smtClean="0">
                <a:solidFill>
                  <a:schemeClr val="lt1"/>
                </a:solidFill>
                <a:latin typeface="Open Sans Light"/>
                <a:ea typeface="Open Sans Light"/>
                <a:cs typeface="Open Sans Light"/>
                <a:sym typeface="Open Sans Light"/>
              </a:rPr>
              <a:t>you</a:t>
            </a:r>
            <a:r>
              <a:rPr lang="tr-TR" sz="4000" dirty="0" smtClean="0">
                <a:solidFill>
                  <a:schemeClr val="lt1"/>
                </a:solidFill>
                <a:latin typeface="Open Sans Light"/>
                <a:ea typeface="Open Sans Light"/>
                <a:cs typeface="Open Sans Light"/>
                <a:sym typeface="Open Sans Light"/>
              </a:rPr>
              <a:t> can </a:t>
            </a:r>
            <a:r>
              <a:rPr lang="tr-TR" sz="4000" dirty="0" err="1" smtClean="0">
                <a:solidFill>
                  <a:schemeClr val="lt1"/>
                </a:solidFill>
                <a:latin typeface="Open Sans Light"/>
                <a:ea typeface="Open Sans Light"/>
                <a:cs typeface="Open Sans Light"/>
                <a:sym typeface="Open Sans Light"/>
              </a:rPr>
              <a:t>send</a:t>
            </a:r>
            <a:r>
              <a:rPr lang="tr-TR" sz="4000" dirty="0" smtClean="0">
                <a:solidFill>
                  <a:schemeClr val="lt1"/>
                </a:solidFill>
                <a:latin typeface="Open Sans Light"/>
                <a:ea typeface="Open Sans Light"/>
                <a:cs typeface="Open Sans Light"/>
                <a:sym typeface="Open Sans Light"/>
              </a:rPr>
              <a:t> </a:t>
            </a:r>
            <a:r>
              <a:rPr lang="tr-TR" sz="4000" dirty="0" err="1" smtClean="0">
                <a:solidFill>
                  <a:schemeClr val="lt1"/>
                </a:solidFill>
                <a:latin typeface="Open Sans Light"/>
                <a:ea typeface="Open Sans Light"/>
                <a:cs typeface="Open Sans Light"/>
                <a:sym typeface="Open Sans Light"/>
              </a:rPr>
              <a:t>that</a:t>
            </a:r>
            <a:r>
              <a:rPr lang="tr-TR" sz="4000" dirty="0" smtClean="0">
                <a:solidFill>
                  <a:schemeClr val="lt1"/>
                </a:solidFill>
                <a:latin typeface="Open Sans Light"/>
                <a:ea typeface="Open Sans Light"/>
                <a:cs typeface="Open Sans Light"/>
                <a:sym typeface="Open Sans Light"/>
              </a:rPr>
              <a:t> </a:t>
            </a:r>
            <a:r>
              <a:rPr lang="tr-TR" sz="4000" dirty="0" err="1" smtClean="0">
                <a:solidFill>
                  <a:schemeClr val="lt1"/>
                </a:solidFill>
                <a:latin typeface="Open Sans Light"/>
                <a:ea typeface="Open Sans Light"/>
                <a:cs typeface="Open Sans Light"/>
                <a:sym typeface="Open Sans Light"/>
              </a:rPr>
              <a:t>pdf</a:t>
            </a:r>
            <a:r>
              <a:rPr lang="tr-TR" sz="4000" dirty="0" smtClean="0">
                <a:solidFill>
                  <a:schemeClr val="lt1"/>
                </a:solidFill>
                <a:latin typeface="Open Sans Light"/>
                <a:ea typeface="Open Sans Light"/>
                <a:cs typeface="Open Sans Light"/>
                <a:sym typeface="Open Sans Light"/>
              </a:rPr>
              <a:t> </a:t>
            </a:r>
            <a:r>
              <a:rPr lang="tr-TR" sz="4000" dirty="0" err="1" smtClean="0">
                <a:solidFill>
                  <a:schemeClr val="lt1"/>
                </a:solidFill>
                <a:latin typeface="Open Sans Light"/>
                <a:ea typeface="Open Sans Light"/>
                <a:cs typeface="Open Sans Light"/>
                <a:sym typeface="Open Sans Light"/>
              </a:rPr>
              <a:t>to</a:t>
            </a:r>
            <a:r>
              <a:rPr lang="tr-TR" sz="4000" dirty="0" smtClean="0">
                <a:solidFill>
                  <a:schemeClr val="lt1"/>
                </a:solidFill>
                <a:latin typeface="Open Sans Light"/>
                <a:ea typeface="Open Sans Light"/>
                <a:cs typeface="Open Sans Light"/>
                <a:sym typeface="Open Sans Light"/>
              </a:rPr>
              <a:t> </a:t>
            </a:r>
            <a:r>
              <a:rPr lang="tr-TR" sz="4000" dirty="0" err="1" smtClean="0">
                <a:solidFill>
                  <a:schemeClr val="lt1"/>
                </a:solidFill>
                <a:latin typeface="Open Sans Light"/>
                <a:ea typeface="Open Sans Light"/>
                <a:cs typeface="Open Sans Light"/>
                <a:sym typeface="Open Sans Light"/>
              </a:rPr>
              <a:t>your</a:t>
            </a:r>
            <a:r>
              <a:rPr lang="tr-TR" sz="4000" dirty="0" smtClean="0">
                <a:solidFill>
                  <a:schemeClr val="lt1"/>
                </a:solidFill>
                <a:latin typeface="Open Sans Light"/>
                <a:ea typeface="Open Sans Light"/>
                <a:cs typeface="Open Sans Light"/>
                <a:sym typeface="Open Sans Light"/>
              </a:rPr>
              <a:t> </a:t>
            </a:r>
            <a:r>
              <a:rPr lang="tr-TR" sz="4000" dirty="0" err="1" smtClean="0">
                <a:solidFill>
                  <a:schemeClr val="lt1"/>
                </a:solidFill>
                <a:latin typeface="Open Sans Light"/>
                <a:ea typeface="Open Sans Light"/>
                <a:cs typeface="Open Sans Light"/>
                <a:sym typeface="Open Sans Light"/>
              </a:rPr>
              <a:t>own</a:t>
            </a:r>
            <a:r>
              <a:rPr lang="tr-TR" sz="4000" dirty="0" smtClean="0">
                <a:solidFill>
                  <a:schemeClr val="lt1"/>
                </a:solidFill>
                <a:latin typeface="Open Sans Light"/>
                <a:ea typeface="Open Sans Light"/>
                <a:cs typeface="Open Sans Light"/>
                <a:sym typeface="Open Sans Light"/>
              </a:rPr>
              <a:t> e-mail </a:t>
            </a:r>
            <a:r>
              <a:rPr lang="tr-TR" sz="4000" dirty="0" err="1" smtClean="0">
                <a:solidFill>
                  <a:schemeClr val="lt1"/>
                </a:solidFill>
                <a:latin typeface="Open Sans Light"/>
                <a:ea typeface="Open Sans Light"/>
                <a:cs typeface="Open Sans Light"/>
                <a:sym typeface="Open Sans Light"/>
              </a:rPr>
              <a:t>address</a:t>
            </a:r>
            <a:r>
              <a:rPr lang="tr-TR" sz="4000" dirty="0" smtClean="0">
                <a:solidFill>
                  <a:schemeClr val="lt1"/>
                </a:solidFill>
                <a:latin typeface="Open Sans Light"/>
                <a:ea typeface="Open Sans Light"/>
                <a:cs typeface="Open Sans Light"/>
                <a:sym typeface="Open Sans Light"/>
              </a:rPr>
              <a:t>.</a:t>
            </a:r>
            <a:r>
              <a:rPr lang="en-US" sz="4000" b="0" i="0" u="none" strike="noStrike" cap="none" dirty="0" smtClean="0">
                <a:solidFill>
                  <a:schemeClr val="lt1"/>
                </a:solidFill>
                <a:latin typeface="Open Sans Light"/>
                <a:ea typeface="Open Sans Light"/>
                <a:cs typeface="Open Sans Light"/>
                <a:sym typeface="Open Sans Light"/>
              </a:rPr>
              <a:t>)</a:t>
            </a:r>
            <a:endParaRPr sz="1400" b="0" i="0" u="none" strike="noStrike" cap="none" dirty="0">
              <a:solidFill>
                <a:srgbClr val="000000"/>
              </a:solidFill>
              <a:latin typeface="Arial"/>
              <a:ea typeface="Arial"/>
              <a:cs typeface="Arial"/>
              <a:sym typeface="Arial"/>
            </a:endParaRPr>
          </a:p>
        </p:txBody>
      </p:sp>
      <p:sp>
        <p:nvSpPr>
          <p:cNvPr id="427" name="Shape 427"/>
          <p:cNvSpPr txBox="1"/>
          <p:nvPr/>
        </p:nvSpPr>
        <p:spPr>
          <a:xfrm>
            <a:off x="16815023" y="1819041"/>
            <a:ext cx="1069338" cy="3144435"/>
          </a:xfrm>
          <a:prstGeom prst="rect">
            <a:avLst/>
          </a:prstGeom>
          <a:noFill/>
          <a:ln>
            <a:noFill/>
          </a:ln>
        </p:spPr>
        <p:txBody>
          <a:bodyPr spcFirstLastPara="1" wrap="square" lIns="91400" tIns="45700" rIns="91400" bIns="45700" anchor="t" anchorCtr="0">
            <a:noAutofit/>
          </a:bodyPr>
          <a:lstStyle/>
          <a:p>
            <a:pPr marL="0" marR="0" lvl="0" indent="0" algn="l" rtl="0">
              <a:lnSpc>
                <a:spcPct val="80000"/>
              </a:lnSpc>
              <a:spcBef>
                <a:spcPts val="0"/>
              </a:spcBef>
              <a:spcAft>
                <a:spcPts val="0"/>
              </a:spcAft>
              <a:buClr>
                <a:schemeClr val="lt1"/>
              </a:buClr>
              <a:buSzPts val="5925"/>
              <a:buFont typeface="Open Sans"/>
              <a:buNone/>
            </a:pPr>
            <a:r>
              <a:rPr lang="en-US" sz="23700" b="0"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sp>
        <p:nvSpPr>
          <p:cNvPr id="428" name="Shape 428"/>
          <p:cNvSpPr txBox="1"/>
          <p:nvPr/>
        </p:nvSpPr>
        <p:spPr>
          <a:xfrm>
            <a:off x="22291244" y="10021875"/>
            <a:ext cx="1047538" cy="3144435"/>
          </a:xfrm>
          <a:prstGeom prst="rect">
            <a:avLst/>
          </a:prstGeom>
          <a:noFill/>
          <a:ln>
            <a:noFill/>
          </a:ln>
        </p:spPr>
        <p:txBody>
          <a:bodyPr spcFirstLastPara="1" wrap="square" lIns="91400" tIns="45700" rIns="91400" bIns="45700" anchor="t" anchorCtr="0">
            <a:noAutofit/>
          </a:bodyPr>
          <a:lstStyle/>
          <a:p>
            <a:pPr marL="0" marR="0" lvl="0" indent="0" algn="l" rtl="0">
              <a:lnSpc>
                <a:spcPct val="80000"/>
              </a:lnSpc>
              <a:spcBef>
                <a:spcPts val="0"/>
              </a:spcBef>
              <a:spcAft>
                <a:spcPts val="0"/>
              </a:spcAft>
              <a:buClr>
                <a:schemeClr val="lt1"/>
              </a:buClr>
              <a:buSzPts val="5925"/>
              <a:buFont typeface="Open Sans"/>
              <a:buNone/>
            </a:pPr>
            <a:r>
              <a:rPr lang="en-US" sz="23700" b="0"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pic>
        <p:nvPicPr>
          <p:cNvPr id="429" name="Shape 429"/>
          <p:cNvPicPr preferRelativeResize="0"/>
          <p:nvPr/>
        </p:nvPicPr>
        <p:blipFill rotWithShape="1">
          <a:blip r:embed="rId3">
            <a:alphaModFix/>
          </a:blip>
          <a:srcRect/>
          <a:stretch/>
        </p:blipFill>
        <p:spPr>
          <a:xfrm>
            <a:off x="0" y="1594614"/>
            <a:ext cx="15583806" cy="4304527"/>
          </a:xfrm>
          <a:prstGeom prst="rect">
            <a:avLst/>
          </a:prstGeom>
          <a:noFill/>
          <a:ln>
            <a:noFill/>
          </a:ln>
        </p:spPr>
      </p:pic>
      <p:sp>
        <p:nvSpPr>
          <p:cNvPr id="430" name="Shape 430"/>
          <p:cNvSpPr/>
          <p:nvPr/>
        </p:nvSpPr>
        <p:spPr>
          <a:xfrm>
            <a:off x="0" y="6018600"/>
            <a:ext cx="15583800" cy="7583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5400"/>
              <a:buFont typeface="Helvetica Neue"/>
              <a:buNone/>
            </a:pPr>
            <a:endParaRPr sz="360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ts val="5400"/>
              <a:buFont typeface="Helvetica Neue"/>
              <a:buNone/>
            </a:pPr>
            <a:endParaRPr sz="360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ts val="5400"/>
              <a:buFont typeface="Helvetica Neue"/>
              <a:buNone/>
            </a:pPr>
            <a:r>
              <a:rPr lang="en-US" sz="4800" b="0" i="0" u="none" strike="noStrike" cap="none">
                <a:solidFill>
                  <a:schemeClr val="lt1"/>
                </a:solidFill>
                <a:latin typeface="Helvetica Neue"/>
                <a:ea typeface="Helvetica Neue"/>
                <a:cs typeface="Helvetica Neue"/>
                <a:sym typeface="Helvetica Neue"/>
              </a:rPr>
              <a:t>Remember, regardless of your appointment date, </a:t>
            </a:r>
            <a:endParaRPr sz="4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5400"/>
              <a:buFont typeface="Helvetica Neue"/>
              <a:buNone/>
            </a:pPr>
            <a:r>
              <a:rPr lang="en-US" sz="4800" b="0" i="0" u="none" strike="noStrike" cap="none">
                <a:solidFill>
                  <a:schemeClr val="lt1"/>
                </a:solidFill>
                <a:latin typeface="Helvetica Neue"/>
                <a:ea typeface="Helvetica Neue"/>
                <a:cs typeface="Helvetica Neue"/>
                <a:sym typeface="Helvetica Neue"/>
              </a:rPr>
              <a:t>we will have the appointment procedure done in</a:t>
            </a:r>
            <a:endParaRPr sz="4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5400"/>
              <a:buFont typeface="Helvetica Neue"/>
              <a:buNone/>
            </a:pPr>
            <a:r>
              <a:rPr lang="en-US" sz="4800" b="0" i="0" u="none" strike="noStrike" cap="none">
                <a:solidFill>
                  <a:schemeClr val="lt1"/>
                </a:solidFill>
                <a:latin typeface="Helvetica Neue"/>
                <a:ea typeface="Helvetica Neue"/>
                <a:cs typeface="Helvetica Neue"/>
                <a:sym typeface="Helvetica Neue"/>
              </a:rPr>
              <a:t>Santral Campus. </a:t>
            </a:r>
            <a:endParaRPr sz="4800" b="0"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ts val="5400"/>
              <a:buFont typeface="Helvetica Neue"/>
              <a:buNone/>
            </a:pPr>
            <a:endParaRPr sz="480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ts val="5400"/>
              <a:buFont typeface="Helvetica Neue"/>
              <a:buNone/>
            </a:pPr>
            <a:r>
              <a:rPr lang="en-US" sz="3600" b="1" i="0" u="none" strike="noStrike" cap="none">
                <a:solidFill>
                  <a:schemeClr val="lt1"/>
                </a:solidFill>
                <a:latin typeface="Helvetica Neue"/>
                <a:ea typeface="Helvetica Neue"/>
                <a:cs typeface="Helvetica Neue"/>
                <a:sym typeface="Helvetica Neue"/>
              </a:rPr>
              <a:t>THAT IS WHERE &amp; WHEN YOU WILL SUBMIT EVERYTHING!</a:t>
            </a:r>
            <a:endParaRPr sz="36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ts val="5400"/>
              <a:buFont typeface="Helvetica Neue"/>
              <a:buNone/>
            </a:pPr>
            <a:endParaRPr sz="3600" b="1">
              <a:solidFill>
                <a:schemeClr val="lt1"/>
              </a:solidFill>
              <a:latin typeface="Helvetica Neue"/>
              <a:ea typeface="Helvetica Neue"/>
              <a:cs typeface="Helvetica Neue"/>
              <a:sym typeface="Helvetica Neue"/>
            </a:endParaRPr>
          </a:p>
          <a:p>
            <a:pPr marL="444500" marR="711200" lvl="0" indent="0" algn="ctr" rtl="0">
              <a:lnSpc>
                <a:spcPct val="115000"/>
              </a:lnSpc>
              <a:spcBef>
                <a:spcPts val="0"/>
              </a:spcBef>
              <a:spcAft>
                <a:spcPts val="0"/>
              </a:spcAft>
              <a:buClr>
                <a:schemeClr val="dk1"/>
              </a:buClr>
              <a:buSzPts val="1100"/>
              <a:buFont typeface="Arial"/>
              <a:buNone/>
            </a:pPr>
            <a:r>
              <a:rPr lang="en-US" sz="3600">
                <a:solidFill>
                  <a:schemeClr val="lt1"/>
                </a:solidFill>
                <a:latin typeface="Helvetica Neue"/>
                <a:ea typeface="Helvetica Neue"/>
                <a:cs typeface="Helvetica Neue"/>
                <a:sym typeface="Helvetica Neue"/>
              </a:rPr>
              <a:t>T</a:t>
            </a:r>
            <a:r>
              <a:rPr lang="en-US" sz="3600" b="1">
                <a:solidFill>
                  <a:schemeClr val="lt1"/>
                </a:solidFill>
                <a:latin typeface="Helvetica Neue"/>
                <a:ea typeface="Helvetica Neue"/>
                <a:cs typeface="Helvetica Neue"/>
                <a:sym typeface="Helvetica Neue"/>
              </a:rPr>
              <a:t>he Collective Application</a:t>
            </a:r>
            <a:r>
              <a:rPr lang="en-US" sz="3600">
                <a:solidFill>
                  <a:schemeClr val="lt1"/>
                </a:solidFill>
                <a:latin typeface="Helvetica Neue"/>
                <a:ea typeface="Helvetica Neue"/>
                <a:cs typeface="Helvetica Neue"/>
                <a:sym typeface="Helvetica Neue"/>
              </a:rPr>
              <a:t> will take place at </a:t>
            </a:r>
            <a:r>
              <a:rPr lang="en-US" sz="3600" b="1">
                <a:solidFill>
                  <a:schemeClr val="lt1"/>
                </a:solidFill>
                <a:latin typeface="Helvetica Neue"/>
                <a:ea typeface="Helvetica Neue"/>
                <a:cs typeface="Helvetica Neue"/>
                <a:sym typeface="Helvetica Neue"/>
              </a:rPr>
              <a:t>SANTRAL campus</a:t>
            </a:r>
            <a:r>
              <a:rPr lang="en-US" sz="3600">
                <a:solidFill>
                  <a:schemeClr val="lt1"/>
                </a:solidFill>
                <a:latin typeface="Helvetica Neue"/>
                <a:ea typeface="Helvetica Neue"/>
                <a:cs typeface="Helvetica Neue"/>
                <a:sym typeface="Helvetica Neue"/>
              </a:rPr>
              <a:t>, in the white tent, </a:t>
            </a:r>
            <a:endParaRPr sz="3600">
              <a:solidFill>
                <a:schemeClr val="lt1"/>
              </a:solidFill>
              <a:latin typeface="Helvetica Neue"/>
              <a:ea typeface="Helvetica Neue"/>
              <a:cs typeface="Helvetica Neue"/>
              <a:sym typeface="Helvetica Neue"/>
            </a:endParaRPr>
          </a:p>
          <a:p>
            <a:pPr marL="444500" marR="711200" lvl="0" indent="0" algn="ctr" rtl="0">
              <a:lnSpc>
                <a:spcPct val="115000"/>
              </a:lnSpc>
              <a:spcBef>
                <a:spcPts val="0"/>
              </a:spcBef>
              <a:spcAft>
                <a:spcPts val="0"/>
              </a:spcAft>
              <a:buClr>
                <a:schemeClr val="dk1"/>
              </a:buClr>
              <a:buSzPts val="1100"/>
              <a:buFont typeface="Arial"/>
              <a:buNone/>
            </a:pPr>
            <a:r>
              <a:rPr lang="en-US" sz="3600">
                <a:solidFill>
                  <a:schemeClr val="lt1"/>
                </a:solidFill>
                <a:latin typeface="Helvetica Neue"/>
                <a:ea typeface="Helvetica Neue"/>
                <a:cs typeface="Helvetica Neue"/>
                <a:sym typeface="Helvetica Neue"/>
              </a:rPr>
              <a:t>October 16th-17th, 2018 between 09:00am-17:00pm.</a:t>
            </a:r>
            <a:endParaRPr sz="3600">
              <a:solidFill>
                <a:schemeClr val="lt1"/>
              </a:solidFill>
              <a:latin typeface="Helvetica Neue"/>
              <a:ea typeface="Helvetica Neue"/>
              <a:cs typeface="Helvetica Neue"/>
              <a:sym typeface="Helvetica Neue"/>
            </a:endParaRPr>
          </a:p>
          <a:p>
            <a:pPr marL="0" lvl="0" indent="0" algn="ctr" rtl="0">
              <a:spcBef>
                <a:spcPts val="0"/>
              </a:spcBef>
              <a:spcAft>
                <a:spcPts val="0"/>
              </a:spcAft>
              <a:buClr>
                <a:schemeClr val="dk1"/>
              </a:buClr>
              <a:buSzPts val="1100"/>
              <a:buFont typeface="Arial"/>
              <a:buNone/>
            </a:pPr>
            <a:endParaRPr sz="480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ts val="5400"/>
              <a:buFont typeface="Helvetica Neue"/>
              <a:buNone/>
            </a:pPr>
            <a:endParaRPr sz="5400">
              <a:solidFill>
                <a:schemeClr val="lt1"/>
              </a:solidFill>
              <a:latin typeface="Helvetica Neue"/>
              <a:ea typeface="Helvetica Neue"/>
              <a:cs typeface="Helvetica Neue"/>
              <a:sym typeface="Helvetica Neue"/>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500"/>
                                        <p:tgtEl>
                                          <p:spTgt spid="4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7"/>
                                        </p:tgtEl>
                                        <p:attrNameLst>
                                          <p:attrName>style.visibility</p:attrName>
                                        </p:attrNameLst>
                                      </p:cBhvr>
                                      <p:to>
                                        <p:strVal val="visible"/>
                                      </p:to>
                                    </p:set>
                                    <p:animEffect transition="in" filter="fade">
                                      <p:cBhvr>
                                        <p:cTn id="11" dur="500"/>
                                        <p:tgtEl>
                                          <p:spTgt spid="4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28"/>
                                        </p:tgtEl>
                                        <p:attrNameLst>
                                          <p:attrName>style.visibility</p:attrName>
                                        </p:attrNameLst>
                                      </p:cBhvr>
                                      <p:to>
                                        <p:strVal val="visible"/>
                                      </p:to>
                                    </p:set>
                                    <p:animEffect transition="in" filter="fade">
                                      <p:cBhvr>
                                        <p:cTn id="15" dur="500"/>
                                        <p:tgtEl>
                                          <p:spTgt spid="4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29"/>
                                        </p:tgtEl>
                                        <p:attrNameLst>
                                          <p:attrName>style.visibility</p:attrName>
                                        </p:attrNameLst>
                                      </p:cBhvr>
                                      <p:to>
                                        <p:strVal val="visible"/>
                                      </p:to>
                                    </p:set>
                                    <p:animEffect transition="in" filter="fade">
                                      <p:cBhvr>
                                        <p:cTn id="19" dur="500"/>
                                        <p:tgtEl>
                                          <p:spTgt spid="42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30"/>
                                        </p:tgtEl>
                                        <p:attrNameLst>
                                          <p:attrName>style.visibility</p:attrName>
                                        </p:attrNameLst>
                                      </p:cBhvr>
                                      <p:to>
                                        <p:strVal val="visible"/>
                                      </p:to>
                                    </p:set>
                                    <p:animEffect transition="in" filter="fade">
                                      <p:cBhvr>
                                        <p:cTn id="23" dur="5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p:nvPr/>
        </p:nvSpPr>
        <p:spPr>
          <a:xfrm>
            <a:off x="16815023" y="1819041"/>
            <a:ext cx="1069338" cy="3144435"/>
          </a:xfrm>
          <a:prstGeom prst="rect">
            <a:avLst/>
          </a:prstGeom>
          <a:noFill/>
          <a:ln>
            <a:noFill/>
          </a:ln>
        </p:spPr>
        <p:txBody>
          <a:bodyPr spcFirstLastPara="1" wrap="square" lIns="91400" tIns="45700" rIns="91400" bIns="45700" anchor="t" anchorCtr="0">
            <a:noAutofit/>
          </a:bodyPr>
          <a:lstStyle/>
          <a:p>
            <a:pPr marL="0" marR="0" lvl="0" indent="0" algn="l" rtl="0">
              <a:lnSpc>
                <a:spcPct val="80000"/>
              </a:lnSpc>
              <a:spcBef>
                <a:spcPts val="0"/>
              </a:spcBef>
              <a:spcAft>
                <a:spcPts val="0"/>
              </a:spcAft>
              <a:buClr>
                <a:schemeClr val="lt1"/>
              </a:buClr>
              <a:buSzPts val="5925"/>
              <a:buFont typeface="Open Sans"/>
              <a:buNone/>
            </a:pPr>
            <a:r>
              <a:rPr lang="en-US" sz="23700" b="0"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sp>
        <p:nvSpPr>
          <p:cNvPr id="436" name="Shape 436"/>
          <p:cNvSpPr txBox="1"/>
          <p:nvPr/>
        </p:nvSpPr>
        <p:spPr>
          <a:xfrm>
            <a:off x="22291244" y="10021875"/>
            <a:ext cx="1047538" cy="3144435"/>
          </a:xfrm>
          <a:prstGeom prst="rect">
            <a:avLst/>
          </a:prstGeom>
          <a:noFill/>
          <a:ln>
            <a:noFill/>
          </a:ln>
        </p:spPr>
        <p:txBody>
          <a:bodyPr spcFirstLastPara="1" wrap="square" lIns="91400" tIns="45700" rIns="91400" bIns="45700" anchor="t" anchorCtr="0">
            <a:noAutofit/>
          </a:bodyPr>
          <a:lstStyle/>
          <a:p>
            <a:pPr marL="0" marR="0" lvl="0" indent="0" algn="l" rtl="0">
              <a:lnSpc>
                <a:spcPct val="80000"/>
              </a:lnSpc>
              <a:spcBef>
                <a:spcPts val="0"/>
              </a:spcBef>
              <a:spcAft>
                <a:spcPts val="0"/>
              </a:spcAft>
              <a:buClr>
                <a:schemeClr val="lt1"/>
              </a:buClr>
              <a:buSzPts val="5925"/>
              <a:buFont typeface="Open Sans"/>
              <a:buNone/>
            </a:pPr>
            <a:r>
              <a:rPr lang="en-US" sz="23700" b="0"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pic>
        <p:nvPicPr>
          <p:cNvPr id="437" name="Shape 437"/>
          <p:cNvPicPr preferRelativeResize="0"/>
          <p:nvPr/>
        </p:nvPicPr>
        <p:blipFill rotWithShape="1">
          <a:blip r:embed="rId3">
            <a:alphaModFix/>
          </a:blip>
          <a:srcRect/>
          <a:stretch/>
        </p:blipFill>
        <p:spPr>
          <a:xfrm>
            <a:off x="3594108" y="798316"/>
            <a:ext cx="17947455" cy="11425564"/>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5"/>
                                        </p:tgtEl>
                                        <p:attrNameLst>
                                          <p:attrName>style.visibility</p:attrName>
                                        </p:attrNameLst>
                                      </p:cBhvr>
                                      <p:to>
                                        <p:strVal val="visible"/>
                                      </p:to>
                                    </p:set>
                                    <p:animEffect transition="in" filter="fade">
                                      <p:cBhvr>
                                        <p:cTn id="7" dur="500"/>
                                        <p:tgtEl>
                                          <p:spTgt spid="4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6"/>
                                        </p:tgtEl>
                                        <p:attrNameLst>
                                          <p:attrName>style.visibility</p:attrName>
                                        </p:attrNameLst>
                                      </p:cBhvr>
                                      <p:to>
                                        <p:strVal val="visible"/>
                                      </p:to>
                                    </p:set>
                                    <p:animEffect transition="in" filter="fade">
                                      <p:cBhvr>
                                        <p:cTn id="11" dur="500"/>
                                        <p:tgtEl>
                                          <p:spTgt spid="43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37"/>
                                        </p:tgtEl>
                                        <p:attrNameLst>
                                          <p:attrName>style.visibility</p:attrName>
                                        </p:attrNameLst>
                                      </p:cBhvr>
                                      <p:to>
                                        <p:strVal val="visible"/>
                                      </p:to>
                                    </p:set>
                                    <p:animEffect transition="in" filter="fade">
                                      <p:cBhvr>
                                        <p:cTn id="15" dur="5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p:nvPr/>
        </p:nvSpPr>
        <p:spPr>
          <a:xfrm>
            <a:off x="15583805" y="0"/>
            <a:ext cx="8803369" cy="13716000"/>
          </a:xfrm>
          <a:prstGeom prst="rect">
            <a:avLst/>
          </a:prstGeom>
          <a:solidFill>
            <a:schemeClr val="accent3"/>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lt1"/>
              </a:buClr>
              <a:buSzPts val="1075"/>
              <a:buFont typeface="Open Sans Light"/>
              <a:buNone/>
            </a:pPr>
            <a:r>
              <a:rPr lang="en-US" sz="4300" b="1" i="0" u="none" strike="noStrike" cap="none" dirty="0">
                <a:solidFill>
                  <a:schemeClr val="lt1"/>
                </a:solidFill>
                <a:latin typeface="Open Sans Light"/>
                <a:ea typeface="Open Sans Light"/>
                <a:cs typeface="Open Sans Light"/>
                <a:sym typeface="Open Sans Light"/>
              </a:rPr>
              <a:t>Statement of </a:t>
            </a:r>
            <a:r>
              <a:rPr lang="en-US" sz="4300" b="1" i="0" u="none" strike="noStrike" cap="none" dirty="0" smtClean="0">
                <a:solidFill>
                  <a:schemeClr val="lt1"/>
                </a:solidFill>
                <a:latin typeface="Open Sans Light"/>
                <a:ea typeface="Open Sans Light"/>
                <a:cs typeface="Open Sans Light"/>
                <a:sym typeface="Open Sans Light"/>
              </a:rPr>
              <a:t>Income</a:t>
            </a:r>
            <a:endParaRPr lang="tr-TR" sz="4300" b="1" i="0" u="none" strike="noStrike" cap="none" dirty="0" smtClean="0">
              <a:solidFill>
                <a:schemeClr val="lt1"/>
              </a:solidFill>
              <a:latin typeface="Open Sans Light"/>
              <a:ea typeface="Open Sans Light"/>
              <a:cs typeface="Open Sans Light"/>
              <a:sym typeface="Open Sans Light"/>
            </a:endParaRPr>
          </a:p>
          <a:p>
            <a:pPr marL="0" marR="0" lvl="0" indent="0" algn="ctr" rtl="0">
              <a:lnSpc>
                <a:spcPct val="100000"/>
              </a:lnSpc>
              <a:spcBef>
                <a:spcPts val="0"/>
              </a:spcBef>
              <a:spcAft>
                <a:spcPts val="0"/>
              </a:spcAft>
              <a:buClr>
                <a:schemeClr val="lt1"/>
              </a:buClr>
              <a:buSzPts val="1075"/>
              <a:buFont typeface="Open Sans Light"/>
              <a:buNone/>
            </a:pPr>
            <a:endParaRPr lang="tr-TR" sz="4300" b="1" dirty="0">
              <a:solidFill>
                <a:schemeClr val="lt1"/>
              </a:solidFill>
              <a:latin typeface="Open Sans Light"/>
              <a:ea typeface="Open Sans Light"/>
              <a:cs typeface="Open Sans Light"/>
              <a:sym typeface="Open Sans Light"/>
            </a:endParaRPr>
          </a:p>
          <a:p>
            <a:pPr marL="0" marR="0" lvl="0" indent="0" algn="ctr" rtl="0">
              <a:lnSpc>
                <a:spcPct val="100000"/>
              </a:lnSpc>
              <a:spcBef>
                <a:spcPts val="0"/>
              </a:spcBef>
              <a:spcAft>
                <a:spcPts val="0"/>
              </a:spcAft>
              <a:buClr>
                <a:schemeClr val="lt1"/>
              </a:buClr>
              <a:buSzPts val="1075"/>
              <a:buFont typeface="Open Sans Light"/>
              <a:buNone/>
            </a:pPr>
            <a:r>
              <a:rPr lang="tr-TR" sz="4300" b="1" dirty="0" smtClean="0">
                <a:solidFill>
                  <a:schemeClr val="lt1"/>
                </a:solidFill>
                <a:latin typeface="Open Sans Light"/>
                <a:ea typeface="Open Sans Light"/>
                <a:cs typeface="Open Sans Light"/>
                <a:sym typeface="Open Sans Light"/>
              </a:rPr>
              <a:t>*</a:t>
            </a:r>
            <a:r>
              <a:rPr lang="tr-TR" sz="4300" b="1" dirty="0" err="1" smtClean="0">
                <a:solidFill>
                  <a:schemeClr val="lt1"/>
                </a:solidFill>
                <a:latin typeface="Open Sans Light"/>
                <a:ea typeface="Open Sans Light"/>
                <a:cs typeface="Open Sans Light"/>
                <a:sym typeface="Open Sans Light"/>
              </a:rPr>
              <a:t>It</a:t>
            </a:r>
            <a:r>
              <a:rPr lang="tr-TR" sz="4300" b="1" dirty="0" smtClean="0">
                <a:solidFill>
                  <a:schemeClr val="lt1"/>
                </a:solidFill>
                <a:latin typeface="Open Sans Light"/>
                <a:ea typeface="Open Sans Light"/>
                <a:cs typeface="Open Sans Light"/>
                <a:sym typeface="Open Sans Light"/>
              </a:rPr>
              <a:t> is in </a:t>
            </a:r>
            <a:r>
              <a:rPr lang="tr-TR" sz="4300" b="1" dirty="0" err="1" smtClean="0">
                <a:solidFill>
                  <a:schemeClr val="lt1"/>
                </a:solidFill>
                <a:latin typeface="Open Sans Light"/>
                <a:ea typeface="Open Sans Light"/>
                <a:cs typeface="Open Sans Light"/>
                <a:sym typeface="Open Sans Light"/>
              </a:rPr>
              <a:t>your</a:t>
            </a:r>
            <a:r>
              <a:rPr lang="tr-TR" sz="4300" b="1" dirty="0" smtClean="0">
                <a:solidFill>
                  <a:schemeClr val="lt1"/>
                </a:solidFill>
                <a:latin typeface="Open Sans Light"/>
                <a:ea typeface="Open Sans Light"/>
                <a:cs typeface="Open Sans Light"/>
                <a:sym typeface="Open Sans Light"/>
              </a:rPr>
              <a:t> </a:t>
            </a:r>
            <a:r>
              <a:rPr lang="tr-TR" sz="4300" b="1" dirty="0" err="1" smtClean="0">
                <a:solidFill>
                  <a:schemeClr val="lt1"/>
                </a:solidFill>
                <a:latin typeface="Open Sans Light"/>
                <a:ea typeface="Open Sans Light"/>
                <a:cs typeface="Open Sans Light"/>
                <a:sym typeface="Open Sans Light"/>
              </a:rPr>
              <a:t>welcome</a:t>
            </a:r>
            <a:r>
              <a:rPr lang="tr-TR" sz="4300" b="1" dirty="0" smtClean="0">
                <a:solidFill>
                  <a:schemeClr val="lt1"/>
                </a:solidFill>
                <a:latin typeface="Open Sans Light"/>
                <a:ea typeface="Open Sans Light"/>
                <a:cs typeface="Open Sans Light"/>
                <a:sym typeface="Open Sans Light"/>
              </a:rPr>
              <a:t> </a:t>
            </a:r>
            <a:r>
              <a:rPr lang="tr-TR" sz="4300" b="1" dirty="0" err="1" smtClean="0">
                <a:solidFill>
                  <a:schemeClr val="lt1"/>
                </a:solidFill>
                <a:latin typeface="Open Sans Light"/>
                <a:ea typeface="Open Sans Light"/>
                <a:cs typeface="Open Sans Light"/>
                <a:sym typeface="Open Sans Light"/>
              </a:rPr>
              <a:t>pack</a:t>
            </a:r>
            <a:r>
              <a:rPr lang="tr-TR" sz="4300" b="1" dirty="0" smtClean="0">
                <a:solidFill>
                  <a:schemeClr val="lt1"/>
                </a:solidFill>
                <a:latin typeface="Open Sans Light"/>
                <a:ea typeface="Open Sans Light"/>
                <a:cs typeface="Open Sans Light"/>
                <a:sym typeface="Open Sans Light"/>
              </a:rPr>
              <a:t>. </a:t>
            </a:r>
          </a:p>
          <a:p>
            <a:pPr marL="0" marR="0" lvl="0" indent="0" algn="ctr" rtl="0">
              <a:lnSpc>
                <a:spcPct val="100000"/>
              </a:lnSpc>
              <a:spcBef>
                <a:spcPts val="0"/>
              </a:spcBef>
              <a:spcAft>
                <a:spcPts val="0"/>
              </a:spcAft>
              <a:buClr>
                <a:schemeClr val="lt1"/>
              </a:buClr>
              <a:buSzPts val="1075"/>
              <a:buFont typeface="Open Sans Light"/>
              <a:buNone/>
            </a:pPr>
            <a:r>
              <a:rPr lang="tr-TR" sz="4300" b="1" i="0" u="none" strike="noStrike" cap="none" dirty="0" err="1" smtClean="0">
                <a:solidFill>
                  <a:schemeClr val="lt1"/>
                </a:solidFill>
                <a:latin typeface="Open Sans Light"/>
                <a:ea typeface="Open Sans Light"/>
                <a:cs typeface="Open Sans Light"/>
                <a:sym typeface="Open Sans Light"/>
              </a:rPr>
              <a:t>You</a:t>
            </a:r>
            <a:r>
              <a:rPr lang="tr-TR" sz="4300" b="1" i="0" u="none" strike="noStrike" cap="none" dirty="0" smtClean="0">
                <a:solidFill>
                  <a:schemeClr val="lt1"/>
                </a:solidFill>
                <a:latin typeface="Open Sans Light"/>
                <a:ea typeface="Open Sans Light"/>
                <a:cs typeface="Open Sans Light"/>
                <a:sym typeface="Open Sans Light"/>
              </a:rPr>
              <a:t> can </a:t>
            </a:r>
            <a:r>
              <a:rPr lang="tr-TR" sz="4300" b="1" i="0" u="none" strike="noStrike" cap="none" dirty="0" err="1" smtClean="0">
                <a:solidFill>
                  <a:schemeClr val="lt1"/>
                </a:solidFill>
                <a:latin typeface="Open Sans Light"/>
                <a:ea typeface="Open Sans Light"/>
                <a:cs typeface="Open Sans Light"/>
                <a:sym typeface="Open Sans Light"/>
              </a:rPr>
              <a:t>also</a:t>
            </a:r>
            <a:r>
              <a:rPr lang="tr-TR" sz="4300" b="1" i="0" u="none" strike="noStrike" cap="none" dirty="0" smtClean="0">
                <a:solidFill>
                  <a:schemeClr val="lt1"/>
                </a:solidFill>
                <a:latin typeface="Open Sans Light"/>
                <a:ea typeface="Open Sans Light"/>
                <a:cs typeface="Open Sans Light"/>
                <a:sym typeface="Open Sans Light"/>
              </a:rPr>
              <a:t> </a:t>
            </a:r>
            <a:r>
              <a:rPr lang="tr-TR" sz="4300" b="1" i="0" u="none" strike="noStrike" cap="none" dirty="0" err="1" smtClean="0">
                <a:solidFill>
                  <a:schemeClr val="lt1"/>
                </a:solidFill>
                <a:latin typeface="Open Sans Light"/>
                <a:ea typeface="Open Sans Light"/>
                <a:cs typeface="Open Sans Light"/>
                <a:sym typeface="Open Sans Light"/>
              </a:rPr>
              <a:t>receive</a:t>
            </a:r>
            <a:r>
              <a:rPr lang="tr-TR" sz="4300" b="1" i="0" u="none" strike="noStrike" cap="none" dirty="0" smtClean="0">
                <a:solidFill>
                  <a:schemeClr val="lt1"/>
                </a:solidFill>
                <a:latin typeface="Open Sans Light"/>
                <a:ea typeface="Open Sans Light"/>
                <a:cs typeface="Open Sans Light"/>
                <a:sym typeface="Open Sans Light"/>
              </a:rPr>
              <a:t> it </a:t>
            </a:r>
            <a:r>
              <a:rPr lang="tr-TR" sz="4300" b="1" i="0" u="none" strike="noStrike" cap="none" dirty="0" err="1" smtClean="0">
                <a:solidFill>
                  <a:schemeClr val="lt1"/>
                </a:solidFill>
                <a:latin typeface="Open Sans Light"/>
                <a:ea typeface="Open Sans Light"/>
                <a:cs typeface="Open Sans Light"/>
                <a:sym typeface="Open Sans Light"/>
              </a:rPr>
              <a:t>from</a:t>
            </a:r>
            <a:r>
              <a:rPr lang="tr-TR" sz="4300" b="1" i="0" u="none" strike="noStrike" cap="none" dirty="0" smtClean="0">
                <a:solidFill>
                  <a:schemeClr val="lt1"/>
                </a:solidFill>
                <a:latin typeface="Open Sans Light"/>
                <a:ea typeface="Open Sans Light"/>
                <a:cs typeface="Open Sans Light"/>
                <a:sym typeface="Open Sans Light"/>
              </a:rPr>
              <a:t> International Center.</a:t>
            </a:r>
            <a:endParaRPr sz="4300" b="1" i="0" u="none" strike="noStrike" cap="none" dirty="0">
              <a:solidFill>
                <a:schemeClr val="lt1"/>
              </a:solidFill>
              <a:latin typeface="Open Sans Light"/>
              <a:ea typeface="Open Sans Light"/>
              <a:cs typeface="Open Sans Light"/>
              <a:sym typeface="Open Sans Light"/>
            </a:endParaRPr>
          </a:p>
        </p:txBody>
      </p:sp>
      <p:sp>
        <p:nvSpPr>
          <p:cNvPr id="241" name="Shape 241"/>
          <p:cNvSpPr txBox="1"/>
          <p:nvPr/>
        </p:nvSpPr>
        <p:spPr>
          <a:xfrm>
            <a:off x="16815023" y="1819041"/>
            <a:ext cx="1069338" cy="3144435"/>
          </a:xfrm>
          <a:prstGeom prst="rect">
            <a:avLst/>
          </a:prstGeom>
          <a:noFill/>
          <a:ln>
            <a:noFill/>
          </a:ln>
        </p:spPr>
        <p:txBody>
          <a:bodyPr spcFirstLastPara="1" wrap="square" lIns="91400" tIns="45700" rIns="91400" bIns="45700" anchor="t" anchorCtr="0">
            <a:noAutofit/>
          </a:bodyPr>
          <a:lstStyle/>
          <a:p>
            <a:pPr marL="0" marR="0" lvl="0" indent="0" algn="l" rtl="0">
              <a:lnSpc>
                <a:spcPct val="80000"/>
              </a:lnSpc>
              <a:spcBef>
                <a:spcPts val="0"/>
              </a:spcBef>
              <a:spcAft>
                <a:spcPts val="0"/>
              </a:spcAft>
              <a:buClr>
                <a:schemeClr val="lt1"/>
              </a:buClr>
              <a:buSzPts val="5925"/>
              <a:buFont typeface="Open Sans"/>
              <a:buNone/>
            </a:pPr>
            <a:r>
              <a:rPr lang="en-US" sz="23700" b="0"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sp>
        <p:nvSpPr>
          <p:cNvPr id="242" name="Shape 242"/>
          <p:cNvSpPr txBox="1"/>
          <p:nvPr/>
        </p:nvSpPr>
        <p:spPr>
          <a:xfrm>
            <a:off x="22291244" y="10021875"/>
            <a:ext cx="1047538" cy="3144435"/>
          </a:xfrm>
          <a:prstGeom prst="rect">
            <a:avLst/>
          </a:prstGeom>
          <a:noFill/>
          <a:ln>
            <a:noFill/>
          </a:ln>
        </p:spPr>
        <p:txBody>
          <a:bodyPr spcFirstLastPara="1" wrap="square" lIns="91400" tIns="45700" rIns="91400" bIns="45700" anchor="t" anchorCtr="0">
            <a:noAutofit/>
          </a:bodyPr>
          <a:lstStyle/>
          <a:p>
            <a:pPr marL="0" marR="0" lvl="0" indent="0" algn="l" rtl="0">
              <a:lnSpc>
                <a:spcPct val="80000"/>
              </a:lnSpc>
              <a:spcBef>
                <a:spcPts val="0"/>
              </a:spcBef>
              <a:spcAft>
                <a:spcPts val="0"/>
              </a:spcAft>
              <a:buClr>
                <a:schemeClr val="lt1"/>
              </a:buClr>
              <a:buSzPts val="5925"/>
              <a:buFont typeface="Open Sans"/>
              <a:buNone/>
            </a:pPr>
            <a:r>
              <a:rPr lang="en-US" sz="23700" b="0"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sp>
        <p:nvSpPr>
          <p:cNvPr id="243" name="Shape 243"/>
          <p:cNvSpPr txBox="1"/>
          <p:nvPr/>
        </p:nvSpPr>
        <p:spPr>
          <a:xfrm>
            <a:off x="1874520" y="1837671"/>
            <a:ext cx="12230101" cy="115698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Calibri"/>
              <a:buNone/>
            </a:pPr>
            <a:r>
              <a:rPr lang="en-US" sz="4800" b="0" i="0" u="none" strike="noStrike" cap="none">
                <a:solidFill>
                  <a:schemeClr val="dk1"/>
                </a:solidFill>
                <a:latin typeface="Calibri"/>
                <a:ea typeface="Calibri"/>
                <a:cs typeface="Calibri"/>
                <a:sym typeface="Calibri"/>
              </a:rPr>
              <a:t>İSTANBUL GÖÇ İDARESİ MÜDÜRLÜĞÜNE </a:t>
            </a:r>
            <a:r>
              <a:rPr lang="en-US" sz="5400" b="0" i="0" u="none" strike="noStrike" cap="none">
                <a:solidFill>
                  <a:schemeClr val="dk1"/>
                </a:solidFill>
                <a:latin typeface="Calibri"/>
                <a:ea typeface="Calibri"/>
                <a:cs typeface="Calibri"/>
                <a:sym typeface="Calibri"/>
              </a:rPr>
              <a:t/>
            </a:r>
            <a:br>
              <a:rPr lang="en-US" sz="5400" b="0" i="0" u="none" strike="noStrike" cap="none">
                <a:solidFill>
                  <a:schemeClr val="dk1"/>
                </a:solidFill>
                <a:latin typeface="Calibri"/>
                <a:ea typeface="Calibri"/>
                <a:cs typeface="Calibri"/>
                <a:sym typeface="Calibri"/>
              </a:rPr>
            </a:br>
            <a:endParaRPr sz="5400" b="0" i="0" u="none" strike="noStrike" cap="none">
              <a:solidFill>
                <a:schemeClr val="dk1"/>
              </a:solidFill>
              <a:latin typeface="Calibri"/>
              <a:ea typeface="Calibri"/>
              <a:cs typeface="Calibri"/>
              <a:sym typeface="Calibri"/>
            </a:endParaRPr>
          </a:p>
        </p:txBody>
      </p:sp>
      <p:sp>
        <p:nvSpPr>
          <p:cNvPr id="244" name="Shape 244"/>
          <p:cNvSpPr txBox="1"/>
          <p:nvPr/>
        </p:nvSpPr>
        <p:spPr>
          <a:xfrm>
            <a:off x="1874520" y="3863340"/>
            <a:ext cx="12230101"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633"/>
              <a:buFont typeface="Arial"/>
              <a:buChar char="•"/>
            </a:pPr>
            <a:r>
              <a:rPr lang="en-US" sz="3600" b="0" i="0" u="none" strike="noStrike" cap="none">
                <a:solidFill>
                  <a:schemeClr val="dk1"/>
                </a:solidFill>
                <a:latin typeface="Calibri"/>
                <a:ea typeface="Calibri"/>
                <a:cs typeface="Calibri"/>
                <a:sym typeface="Calibri"/>
              </a:rPr>
              <a:t>……</a:t>
            </a:r>
            <a:r>
              <a:rPr lang="en-US" sz="3600" b="0" i="0" u="none" strike="noStrike" cap="none">
                <a:solidFill>
                  <a:srgbClr val="366092"/>
                </a:solidFill>
                <a:latin typeface="Calibri"/>
                <a:ea typeface="Calibri"/>
                <a:cs typeface="Calibri"/>
                <a:sym typeface="Calibri"/>
              </a:rPr>
              <a:t>Alman</a:t>
            </a:r>
            <a:r>
              <a:rPr lang="en-US" sz="3600" b="0" i="0" u="none" strike="noStrike" cap="none">
                <a:solidFill>
                  <a:schemeClr val="dk1"/>
                </a:solidFill>
                <a:latin typeface="Calibri"/>
                <a:ea typeface="Calibri"/>
                <a:cs typeface="Calibri"/>
                <a:sym typeface="Calibri"/>
              </a:rPr>
              <a:t>….. uyruklu olup</a:t>
            </a:r>
            <a:r>
              <a:rPr lang="en-US" sz="3600" b="0" i="0" u="none" strike="noStrike" cap="none">
                <a:solidFill>
                  <a:srgbClr val="366092"/>
                </a:solidFill>
                <a:latin typeface="Calibri"/>
                <a:ea typeface="Calibri"/>
                <a:cs typeface="Calibri"/>
                <a:sym typeface="Calibri"/>
              </a:rPr>
              <a:t>…34573XXXXX</a:t>
            </a:r>
            <a:r>
              <a:rPr lang="en-US" sz="3600" b="0" i="0" u="none" strike="noStrike" cap="none">
                <a:solidFill>
                  <a:schemeClr val="dk1"/>
                </a:solidFill>
                <a:latin typeface="Calibri"/>
                <a:ea typeface="Calibri"/>
                <a:cs typeface="Calibri"/>
                <a:sym typeface="Calibri"/>
              </a:rPr>
              <a:t>.. Numaralı pasaport sahibiyim. İstanbul’da……</a:t>
            </a:r>
            <a:r>
              <a:rPr lang="en-US" sz="3600" b="0" i="0" u="none" strike="noStrike" cap="none">
                <a:solidFill>
                  <a:srgbClr val="366092"/>
                </a:solidFill>
                <a:latin typeface="Calibri"/>
                <a:ea typeface="Calibri"/>
                <a:cs typeface="Calibri"/>
                <a:sym typeface="Calibri"/>
              </a:rPr>
              <a:t>İstanbul Bilgi</a:t>
            </a:r>
            <a:r>
              <a:rPr lang="en-US" sz="3600" b="0" i="0" u="none" strike="noStrike" cap="none">
                <a:solidFill>
                  <a:schemeClr val="dk1"/>
                </a:solidFill>
                <a:latin typeface="Calibri"/>
                <a:ea typeface="Calibri"/>
                <a:cs typeface="Calibri"/>
                <a:sym typeface="Calibri"/>
              </a:rPr>
              <a:t>……  üniversitesinde öğrenciyim. Türkiye’de öğrenci olduğumdan herhangi bir yerde çalışmamaktayım ve Türkiye’de ailemin maddi yardımıyla geçimimi sağlamaktayım. Almış olduğum öğrenim amaçlı randevumla işlemlerimin yapılıp tarafıma oturma izni verilmesini istiyorum. Vermiş olduğum bilgilerin doğruluğunu kabul eder ve gereğinin yapılmasını arz ederim.</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44"/>
              </a:spcBef>
              <a:spcAft>
                <a:spcPts val="0"/>
              </a:spcAft>
              <a:buClr>
                <a:schemeClr val="dk1"/>
              </a:buClr>
              <a:buSzPts val="900"/>
              <a:buFont typeface="Arial"/>
              <a:buNone/>
            </a:pPr>
            <a:r>
              <a:rPr lang="en-US" sz="3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444"/>
              </a:spcBef>
              <a:spcAft>
                <a:spcPts val="0"/>
              </a:spcAft>
              <a:buClr>
                <a:schemeClr val="dk1"/>
              </a:buClr>
              <a:buSzPts val="3633"/>
              <a:buFont typeface="Arial"/>
              <a:buChar char="•"/>
            </a:pPr>
            <a:r>
              <a:rPr lang="en-US" sz="3600" b="0" i="0" u="none" strike="noStrike" cap="none">
                <a:solidFill>
                  <a:schemeClr val="dk1"/>
                </a:solidFill>
                <a:latin typeface="Calibri"/>
                <a:ea typeface="Calibri"/>
                <a:cs typeface="Calibri"/>
                <a:sym typeface="Calibri"/>
              </a:rPr>
              <a:t>AD : </a:t>
            </a:r>
            <a:r>
              <a:rPr lang="en-US" sz="3600" b="0" i="0" u="none" strike="noStrike" cap="none">
                <a:solidFill>
                  <a:srgbClr val="366092"/>
                </a:solidFill>
                <a:latin typeface="Calibri"/>
                <a:ea typeface="Calibri"/>
                <a:cs typeface="Calibri"/>
                <a:sym typeface="Calibri"/>
              </a:rPr>
              <a:t>Your NAME</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444"/>
              </a:spcBef>
              <a:spcAft>
                <a:spcPts val="0"/>
              </a:spcAft>
              <a:buClr>
                <a:schemeClr val="dk1"/>
              </a:buClr>
              <a:buSzPts val="3633"/>
              <a:buFont typeface="Arial"/>
              <a:buChar char="•"/>
            </a:pPr>
            <a:r>
              <a:rPr lang="en-US" sz="3600" b="0" i="0" u="none" strike="noStrike" cap="none">
                <a:solidFill>
                  <a:schemeClr val="dk1"/>
                </a:solidFill>
                <a:latin typeface="Calibri"/>
                <a:ea typeface="Calibri"/>
                <a:cs typeface="Calibri"/>
                <a:sym typeface="Calibri"/>
              </a:rPr>
              <a:t>SOYAD : </a:t>
            </a:r>
            <a:r>
              <a:rPr lang="en-US" sz="3600" b="0" i="0" u="none" strike="noStrike" cap="none">
                <a:solidFill>
                  <a:srgbClr val="366092"/>
                </a:solidFill>
                <a:latin typeface="Calibri"/>
                <a:ea typeface="Calibri"/>
                <a:cs typeface="Calibri"/>
                <a:sym typeface="Calibri"/>
              </a:rPr>
              <a:t>Your SURNAME</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444"/>
              </a:spcBef>
              <a:spcAft>
                <a:spcPts val="0"/>
              </a:spcAft>
              <a:buClr>
                <a:schemeClr val="dk1"/>
              </a:buClr>
              <a:buSzPts val="3633"/>
              <a:buFont typeface="Arial"/>
              <a:buChar char="•"/>
            </a:pPr>
            <a:r>
              <a:rPr lang="en-US" sz="3600" b="0" i="0" u="none" strike="noStrike" cap="none">
                <a:solidFill>
                  <a:schemeClr val="dk1"/>
                </a:solidFill>
                <a:latin typeface="Calibri"/>
                <a:ea typeface="Calibri"/>
                <a:cs typeface="Calibri"/>
                <a:sym typeface="Calibri"/>
              </a:rPr>
              <a:t>TEL : </a:t>
            </a:r>
            <a:r>
              <a:rPr lang="en-US" sz="3600" b="0" i="0" u="none" strike="noStrike" cap="none">
                <a:solidFill>
                  <a:srgbClr val="366092"/>
                </a:solidFill>
                <a:latin typeface="Calibri"/>
                <a:ea typeface="Calibri"/>
                <a:cs typeface="Calibri"/>
                <a:sym typeface="Calibri"/>
              </a:rPr>
              <a:t>Phone number</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444"/>
              </a:spcBef>
              <a:spcAft>
                <a:spcPts val="0"/>
              </a:spcAft>
              <a:buClr>
                <a:schemeClr val="dk1"/>
              </a:buClr>
              <a:buSzPts val="3633"/>
              <a:buFont typeface="Arial"/>
              <a:buChar char="•"/>
            </a:pPr>
            <a:r>
              <a:rPr lang="en-US" sz="3600" b="0" i="0" u="none" strike="noStrike" cap="none">
                <a:solidFill>
                  <a:schemeClr val="dk1"/>
                </a:solidFill>
                <a:latin typeface="Calibri"/>
                <a:ea typeface="Calibri"/>
                <a:cs typeface="Calibri"/>
                <a:sym typeface="Calibri"/>
              </a:rPr>
              <a:t>İMZA : </a:t>
            </a:r>
            <a:r>
              <a:rPr lang="en-US" sz="3600" b="0" i="0" u="none" strike="noStrike" cap="none">
                <a:solidFill>
                  <a:srgbClr val="366092"/>
                </a:solidFill>
                <a:latin typeface="Calibri"/>
                <a:ea typeface="Calibri"/>
                <a:cs typeface="Calibri"/>
                <a:sym typeface="Calibri"/>
              </a:rPr>
              <a:t>Signature</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444"/>
              </a:spcBef>
              <a:spcAft>
                <a:spcPts val="0"/>
              </a:spcAft>
              <a:buClr>
                <a:schemeClr val="dk1"/>
              </a:buClr>
              <a:buSzPts val="3633"/>
              <a:buFont typeface="Arial"/>
              <a:buNone/>
            </a:pPr>
            <a:endParaRPr sz="3600" b="0" i="0" u="none" strike="noStrike" cap="none">
              <a:solidFill>
                <a:schemeClr val="dk1"/>
              </a:solidFill>
              <a:latin typeface="Calibri"/>
              <a:ea typeface="Calibri"/>
              <a:cs typeface="Calibri"/>
              <a:sym typeface="Calibri"/>
            </a:endParaRPr>
          </a:p>
        </p:txBody>
      </p:sp>
      <p:sp>
        <p:nvSpPr>
          <p:cNvPr id="245" name="Shape 245"/>
          <p:cNvSpPr/>
          <p:nvPr/>
        </p:nvSpPr>
        <p:spPr>
          <a:xfrm>
            <a:off x="2532935" y="3159410"/>
            <a:ext cx="2429019" cy="612648"/>
          </a:xfrm>
          <a:prstGeom prst="wedgeRoundRectCallout">
            <a:avLst>
              <a:gd name="adj1" fmla="val -20833"/>
              <a:gd name="adj2" fmla="val 62500"/>
              <a:gd name="adj3" fmla="val 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Calibri"/>
              <a:buNone/>
            </a:pPr>
            <a:r>
              <a:rPr lang="en-US" sz="3200" b="0" i="0" u="none" strike="noStrike" cap="none">
                <a:solidFill>
                  <a:schemeClr val="lt1"/>
                </a:solidFill>
                <a:latin typeface="Calibri"/>
                <a:ea typeface="Calibri"/>
                <a:cs typeface="Calibri"/>
                <a:sym typeface="Calibri"/>
              </a:rPr>
              <a:t>nationality</a:t>
            </a:r>
            <a:endParaRPr sz="1400" b="0" i="0" u="none" strike="noStrike" cap="none">
              <a:solidFill>
                <a:srgbClr val="000000"/>
              </a:solidFill>
              <a:latin typeface="Arial"/>
              <a:ea typeface="Arial"/>
              <a:cs typeface="Arial"/>
              <a:sym typeface="Arial"/>
            </a:endParaRPr>
          </a:p>
        </p:txBody>
      </p:sp>
      <p:sp>
        <p:nvSpPr>
          <p:cNvPr id="246" name="Shape 246"/>
          <p:cNvSpPr/>
          <p:nvPr/>
        </p:nvSpPr>
        <p:spPr>
          <a:xfrm>
            <a:off x="7602319" y="2903378"/>
            <a:ext cx="2670560" cy="868680"/>
          </a:xfrm>
          <a:prstGeom prst="wedgeRoundRectCallout">
            <a:avLst>
              <a:gd name="adj1" fmla="val -20833"/>
              <a:gd name="adj2" fmla="val 62500"/>
              <a:gd name="adj3" fmla="val 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Calibri"/>
              <a:buNone/>
            </a:pPr>
            <a:r>
              <a:rPr lang="en-US" sz="3200" b="0" i="0" u="none" strike="noStrike" cap="none">
                <a:solidFill>
                  <a:schemeClr val="lt1"/>
                </a:solidFill>
                <a:latin typeface="Calibri"/>
                <a:ea typeface="Calibri"/>
                <a:cs typeface="Calibri"/>
                <a:sym typeface="Calibri"/>
              </a:rPr>
              <a:t>passport number</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fade">
                                      <p:cBhvr>
                                        <p:cTn id="11" dur="500"/>
                                        <p:tgtEl>
                                          <p:spTgt spid="24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500"/>
                                        <p:tgtEl>
                                          <p:spTgt spid="24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3"/>
                                        </p:tgtEl>
                                        <p:attrNameLst>
                                          <p:attrName>style.visibility</p:attrName>
                                        </p:attrNameLst>
                                      </p:cBhvr>
                                      <p:to>
                                        <p:strVal val="visible"/>
                                      </p:to>
                                    </p:set>
                                    <p:animEffect transition="in" filter="fade">
                                      <p:cBhvr>
                                        <p:cTn id="19" dur="500"/>
                                        <p:tgtEl>
                                          <p:spTgt spid="243"/>
                                        </p:tgtEl>
                                      </p:cBhvr>
                                    </p:animEffect>
                                  </p:childTnLst>
                                </p:cTn>
                              </p:par>
                              <p:par>
                                <p:cTn id="20" presetID="10" presetClass="entr" presetSubtype="0" fill="hold" nodeType="withEffect">
                                  <p:stCondLst>
                                    <p:cond delay="0"/>
                                  </p:stCondLst>
                                  <p:childTnLst>
                                    <p:set>
                                      <p:cBhvr>
                                        <p:cTn id="21" dur="1" fill="hold">
                                          <p:stCondLst>
                                            <p:cond delay="0"/>
                                          </p:stCondLst>
                                        </p:cTn>
                                        <p:tgtEl>
                                          <p:spTgt spid="244"/>
                                        </p:tgtEl>
                                        <p:attrNameLst>
                                          <p:attrName>style.visibility</p:attrName>
                                        </p:attrNameLst>
                                      </p:cBhvr>
                                      <p:to>
                                        <p:strVal val="visible"/>
                                      </p:to>
                                    </p:set>
                                    <p:animEffect transition="in" filter="fade">
                                      <p:cBhvr>
                                        <p:cTn id="22" dur="500"/>
                                        <p:tgtEl>
                                          <p:spTgt spid="244"/>
                                        </p:tgtEl>
                                      </p:cBhvr>
                                    </p:animEffect>
                                  </p:childTnLst>
                                </p:cTn>
                              </p:par>
                              <p:par>
                                <p:cTn id="23" presetID="10" presetClass="entr" presetSubtype="0" fill="hold" nodeType="withEffect">
                                  <p:stCondLst>
                                    <p:cond delay="0"/>
                                  </p:stCondLst>
                                  <p:childTnLst>
                                    <p:set>
                                      <p:cBhvr>
                                        <p:cTn id="24" dur="1" fill="hold">
                                          <p:stCondLst>
                                            <p:cond delay="0"/>
                                          </p:stCondLst>
                                        </p:cTn>
                                        <p:tgtEl>
                                          <p:spTgt spid="246"/>
                                        </p:tgtEl>
                                        <p:attrNameLst>
                                          <p:attrName>style.visibility</p:attrName>
                                        </p:attrNameLst>
                                      </p:cBhvr>
                                      <p:to>
                                        <p:strVal val="visible"/>
                                      </p:to>
                                    </p:set>
                                    <p:animEffect transition="in" filter="fade">
                                      <p:cBhvr>
                                        <p:cTn id="25" dur="500"/>
                                        <p:tgtEl>
                                          <p:spTgt spid="246"/>
                                        </p:tgtEl>
                                      </p:cBhvr>
                                    </p:animEffect>
                                  </p:childTnLst>
                                </p:cTn>
                              </p:par>
                              <p:par>
                                <p:cTn id="26" presetID="10" presetClass="entr" presetSubtype="0" fill="hold" nodeType="withEffect">
                                  <p:stCondLst>
                                    <p:cond delay="0"/>
                                  </p:stCondLst>
                                  <p:childTnLst>
                                    <p:set>
                                      <p:cBhvr>
                                        <p:cTn id="27" dur="1" fill="hold">
                                          <p:stCondLst>
                                            <p:cond delay="0"/>
                                          </p:stCondLst>
                                        </p:cTn>
                                        <p:tgtEl>
                                          <p:spTgt spid="245"/>
                                        </p:tgtEl>
                                        <p:attrNameLst>
                                          <p:attrName>style.visibility</p:attrName>
                                        </p:attrNameLst>
                                      </p:cBhvr>
                                      <p:to>
                                        <p:strVal val="visible"/>
                                      </p:to>
                                    </p:set>
                                    <p:animEffect transition="in" filter="fade">
                                      <p:cBhvr>
                                        <p:cTn id="28"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p:nvPr/>
        </p:nvSpPr>
        <p:spPr>
          <a:xfrm>
            <a:off x="15509788" y="0"/>
            <a:ext cx="8803500" cy="13716000"/>
          </a:xfrm>
          <a:prstGeom prst="rect">
            <a:avLst/>
          </a:prstGeom>
          <a:solidFill>
            <a:schemeClr val="accent3"/>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lt1"/>
              </a:buClr>
              <a:buSzPts val="1075"/>
              <a:buFont typeface="Open Sans"/>
              <a:buNone/>
            </a:pPr>
            <a:r>
              <a:rPr lang="en-US" sz="4300" b="1" dirty="0">
                <a:solidFill>
                  <a:schemeClr val="lt1"/>
                </a:solidFill>
                <a:latin typeface="Open Sans"/>
                <a:ea typeface="Open Sans"/>
                <a:cs typeface="Open Sans"/>
                <a:sym typeface="Open Sans"/>
              </a:rPr>
              <a:t>Address </a:t>
            </a:r>
            <a:r>
              <a:rPr lang="en-US" sz="4300" b="1" dirty="0" smtClean="0">
                <a:solidFill>
                  <a:schemeClr val="lt1"/>
                </a:solidFill>
                <a:latin typeface="Open Sans"/>
                <a:ea typeface="Open Sans"/>
                <a:cs typeface="Open Sans"/>
                <a:sym typeface="Open Sans"/>
              </a:rPr>
              <a:t>Information</a:t>
            </a:r>
            <a:endParaRPr lang="tr-TR" sz="4300" b="1" dirty="0" smtClean="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chemeClr val="lt1"/>
              </a:buClr>
              <a:buSzPts val="1075"/>
              <a:buFont typeface="Open Sans"/>
              <a:buNone/>
            </a:pPr>
            <a:endParaRPr lang="tr-TR" sz="43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chemeClr val="lt1"/>
              </a:buClr>
              <a:buSzPts val="1075"/>
              <a:buFont typeface="Open Sans"/>
              <a:buNone/>
            </a:pPr>
            <a:r>
              <a:rPr lang="tr-TR" sz="4300" b="1" dirty="0" smtClean="0">
                <a:solidFill>
                  <a:schemeClr val="lt1"/>
                </a:solidFill>
                <a:latin typeface="Open Sans"/>
                <a:ea typeface="Open Sans"/>
                <a:cs typeface="Open Sans"/>
                <a:sym typeface="Open Sans"/>
              </a:rPr>
              <a:t>*</a:t>
            </a:r>
            <a:r>
              <a:rPr lang="tr-TR" sz="4300" b="1" dirty="0" err="1" smtClean="0">
                <a:solidFill>
                  <a:schemeClr val="lt1"/>
                </a:solidFill>
                <a:latin typeface="Open Sans"/>
                <a:ea typeface="Open Sans"/>
                <a:cs typeface="Open Sans"/>
                <a:sym typeface="Open Sans"/>
              </a:rPr>
              <a:t>It</a:t>
            </a:r>
            <a:r>
              <a:rPr lang="tr-TR" sz="4300" b="1" dirty="0" smtClean="0">
                <a:solidFill>
                  <a:schemeClr val="lt1"/>
                </a:solidFill>
                <a:latin typeface="Open Sans"/>
                <a:ea typeface="Open Sans"/>
                <a:cs typeface="Open Sans"/>
                <a:sym typeface="Open Sans"/>
              </a:rPr>
              <a:t> is in </a:t>
            </a:r>
            <a:r>
              <a:rPr lang="tr-TR" sz="4300" b="1" dirty="0" err="1" smtClean="0">
                <a:solidFill>
                  <a:schemeClr val="lt1"/>
                </a:solidFill>
                <a:latin typeface="Open Sans"/>
                <a:ea typeface="Open Sans"/>
                <a:cs typeface="Open Sans"/>
                <a:sym typeface="Open Sans"/>
              </a:rPr>
              <a:t>your</a:t>
            </a:r>
            <a:r>
              <a:rPr lang="tr-TR" sz="4300" b="1" dirty="0" smtClean="0">
                <a:solidFill>
                  <a:schemeClr val="lt1"/>
                </a:solidFill>
                <a:latin typeface="Open Sans"/>
                <a:ea typeface="Open Sans"/>
                <a:cs typeface="Open Sans"/>
                <a:sym typeface="Open Sans"/>
              </a:rPr>
              <a:t> </a:t>
            </a:r>
            <a:r>
              <a:rPr lang="tr-TR" sz="4300" b="1" dirty="0" err="1" smtClean="0">
                <a:solidFill>
                  <a:schemeClr val="lt1"/>
                </a:solidFill>
                <a:latin typeface="Open Sans"/>
                <a:ea typeface="Open Sans"/>
                <a:cs typeface="Open Sans"/>
                <a:sym typeface="Open Sans"/>
              </a:rPr>
              <a:t>welcome</a:t>
            </a:r>
            <a:r>
              <a:rPr lang="tr-TR" sz="4300" b="1" dirty="0" smtClean="0">
                <a:solidFill>
                  <a:schemeClr val="lt1"/>
                </a:solidFill>
                <a:latin typeface="Open Sans"/>
                <a:ea typeface="Open Sans"/>
                <a:cs typeface="Open Sans"/>
                <a:sym typeface="Open Sans"/>
              </a:rPr>
              <a:t> </a:t>
            </a:r>
            <a:r>
              <a:rPr lang="tr-TR" sz="4300" b="1" dirty="0" err="1" smtClean="0">
                <a:solidFill>
                  <a:schemeClr val="lt1"/>
                </a:solidFill>
                <a:latin typeface="Open Sans"/>
                <a:ea typeface="Open Sans"/>
                <a:cs typeface="Open Sans"/>
                <a:sym typeface="Open Sans"/>
              </a:rPr>
              <a:t>pack</a:t>
            </a:r>
            <a:r>
              <a:rPr lang="tr-TR" sz="4300" b="1" dirty="0" smtClean="0">
                <a:solidFill>
                  <a:schemeClr val="lt1"/>
                </a:solidFill>
                <a:latin typeface="Open Sans"/>
                <a:ea typeface="Open Sans"/>
                <a:cs typeface="Open Sans"/>
                <a:sym typeface="Open Sans"/>
              </a:rPr>
              <a:t>. </a:t>
            </a:r>
            <a:r>
              <a:rPr lang="tr-TR" sz="4300" b="1" dirty="0" err="1" smtClean="0">
                <a:solidFill>
                  <a:schemeClr val="lt1"/>
                </a:solidFill>
                <a:latin typeface="Open Sans"/>
                <a:ea typeface="Open Sans"/>
                <a:cs typeface="Open Sans"/>
                <a:sym typeface="Open Sans"/>
              </a:rPr>
              <a:t>You</a:t>
            </a:r>
            <a:r>
              <a:rPr lang="tr-TR" sz="4300" b="1" dirty="0" smtClean="0">
                <a:solidFill>
                  <a:schemeClr val="lt1"/>
                </a:solidFill>
                <a:latin typeface="Open Sans"/>
                <a:ea typeface="Open Sans"/>
                <a:cs typeface="Open Sans"/>
                <a:sym typeface="Open Sans"/>
              </a:rPr>
              <a:t> can </a:t>
            </a:r>
            <a:r>
              <a:rPr lang="tr-TR" sz="4300" b="1" dirty="0" err="1" smtClean="0">
                <a:solidFill>
                  <a:schemeClr val="lt1"/>
                </a:solidFill>
                <a:latin typeface="Open Sans"/>
                <a:ea typeface="Open Sans"/>
                <a:cs typeface="Open Sans"/>
                <a:sym typeface="Open Sans"/>
              </a:rPr>
              <a:t>also</a:t>
            </a:r>
            <a:r>
              <a:rPr lang="tr-TR" sz="4300" b="1" dirty="0" smtClean="0">
                <a:solidFill>
                  <a:schemeClr val="lt1"/>
                </a:solidFill>
                <a:latin typeface="Open Sans"/>
                <a:ea typeface="Open Sans"/>
                <a:cs typeface="Open Sans"/>
                <a:sym typeface="Open Sans"/>
              </a:rPr>
              <a:t> </a:t>
            </a:r>
            <a:r>
              <a:rPr lang="tr-TR" sz="4300" b="1" dirty="0" err="1" smtClean="0">
                <a:solidFill>
                  <a:schemeClr val="lt1"/>
                </a:solidFill>
                <a:latin typeface="Open Sans"/>
                <a:ea typeface="Open Sans"/>
                <a:cs typeface="Open Sans"/>
                <a:sym typeface="Open Sans"/>
              </a:rPr>
              <a:t>require</a:t>
            </a:r>
            <a:r>
              <a:rPr lang="tr-TR" sz="4300" b="1" dirty="0" smtClean="0">
                <a:solidFill>
                  <a:schemeClr val="lt1"/>
                </a:solidFill>
                <a:latin typeface="Open Sans"/>
                <a:ea typeface="Open Sans"/>
                <a:cs typeface="Open Sans"/>
                <a:sym typeface="Open Sans"/>
              </a:rPr>
              <a:t> it </a:t>
            </a:r>
            <a:r>
              <a:rPr lang="tr-TR" sz="4300" b="1" dirty="0" err="1" smtClean="0">
                <a:solidFill>
                  <a:schemeClr val="lt1"/>
                </a:solidFill>
                <a:latin typeface="Open Sans"/>
                <a:ea typeface="Open Sans"/>
                <a:cs typeface="Open Sans"/>
                <a:sym typeface="Open Sans"/>
              </a:rPr>
              <a:t>from</a:t>
            </a:r>
            <a:r>
              <a:rPr lang="tr-TR" sz="4300" b="1" dirty="0" smtClean="0">
                <a:solidFill>
                  <a:schemeClr val="lt1"/>
                </a:solidFill>
                <a:latin typeface="Open Sans"/>
                <a:ea typeface="Open Sans"/>
                <a:cs typeface="Open Sans"/>
                <a:sym typeface="Open Sans"/>
              </a:rPr>
              <a:t> International Center. </a:t>
            </a:r>
          </a:p>
          <a:p>
            <a:pPr marL="0" marR="0" lvl="0" indent="0" algn="ctr" rtl="0">
              <a:lnSpc>
                <a:spcPct val="100000"/>
              </a:lnSpc>
              <a:spcBef>
                <a:spcPts val="0"/>
              </a:spcBef>
              <a:spcAft>
                <a:spcPts val="0"/>
              </a:spcAft>
              <a:buClr>
                <a:schemeClr val="lt1"/>
              </a:buClr>
              <a:buSzPts val="1075"/>
              <a:buFont typeface="Open Sans"/>
              <a:buNone/>
            </a:pPr>
            <a:r>
              <a:rPr lang="tr-TR" sz="4300" b="1" dirty="0" err="1" smtClean="0">
                <a:solidFill>
                  <a:schemeClr val="lt1"/>
                </a:solidFill>
                <a:latin typeface="Open Sans"/>
                <a:ea typeface="Open Sans"/>
                <a:cs typeface="Open Sans"/>
                <a:sym typeface="Open Sans"/>
              </a:rPr>
              <a:t>Please</a:t>
            </a:r>
            <a:r>
              <a:rPr lang="tr-TR" sz="4300" b="1" dirty="0" smtClean="0">
                <a:solidFill>
                  <a:schemeClr val="lt1"/>
                </a:solidFill>
                <a:latin typeface="Open Sans"/>
                <a:ea typeface="Open Sans"/>
                <a:cs typeface="Open Sans"/>
                <a:sym typeface="Open Sans"/>
              </a:rPr>
              <a:t> </a:t>
            </a:r>
            <a:r>
              <a:rPr lang="tr-TR" sz="4300" b="1" dirty="0" err="1" smtClean="0">
                <a:solidFill>
                  <a:schemeClr val="lt1"/>
                </a:solidFill>
                <a:latin typeface="Open Sans"/>
                <a:ea typeface="Open Sans"/>
                <a:cs typeface="Open Sans"/>
                <a:sym typeface="Open Sans"/>
              </a:rPr>
              <a:t>write</a:t>
            </a:r>
            <a:r>
              <a:rPr lang="tr-TR" sz="4300" b="1" dirty="0" smtClean="0">
                <a:solidFill>
                  <a:schemeClr val="lt1"/>
                </a:solidFill>
                <a:latin typeface="Open Sans"/>
                <a:ea typeface="Open Sans"/>
                <a:cs typeface="Open Sans"/>
                <a:sym typeface="Open Sans"/>
              </a:rPr>
              <a:t> </a:t>
            </a:r>
            <a:r>
              <a:rPr lang="tr-TR" sz="4300" b="1" dirty="0" err="1" smtClean="0">
                <a:solidFill>
                  <a:schemeClr val="lt1"/>
                </a:solidFill>
                <a:latin typeface="Open Sans"/>
                <a:ea typeface="Open Sans"/>
                <a:cs typeface="Open Sans"/>
                <a:sym typeface="Open Sans"/>
              </a:rPr>
              <a:t>down</a:t>
            </a:r>
            <a:r>
              <a:rPr lang="tr-TR" sz="4300" b="1" dirty="0" smtClean="0">
                <a:solidFill>
                  <a:schemeClr val="lt1"/>
                </a:solidFill>
                <a:latin typeface="Open Sans"/>
                <a:ea typeface="Open Sans"/>
                <a:cs typeface="Open Sans"/>
                <a:sym typeface="Open Sans"/>
              </a:rPr>
              <a:t> </a:t>
            </a:r>
            <a:r>
              <a:rPr lang="tr-TR" sz="4300" b="1" dirty="0" err="1" smtClean="0">
                <a:solidFill>
                  <a:schemeClr val="lt1"/>
                </a:solidFill>
                <a:latin typeface="Open Sans"/>
                <a:ea typeface="Open Sans"/>
                <a:cs typeface="Open Sans"/>
                <a:sym typeface="Open Sans"/>
              </a:rPr>
              <a:t>our</a:t>
            </a:r>
            <a:r>
              <a:rPr lang="tr-TR" sz="4300" b="1" dirty="0" smtClean="0">
                <a:solidFill>
                  <a:schemeClr val="lt1"/>
                </a:solidFill>
                <a:latin typeface="Open Sans"/>
                <a:ea typeface="Open Sans"/>
                <a:cs typeface="Open Sans"/>
                <a:sym typeface="Open Sans"/>
              </a:rPr>
              <a:t> santral </a:t>
            </a:r>
            <a:r>
              <a:rPr lang="tr-TR" sz="4300" b="1" dirty="0" err="1" smtClean="0">
                <a:solidFill>
                  <a:schemeClr val="lt1"/>
                </a:solidFill>
                <a:latin typeface="Open Sans"/>
                <a:ea typeface="Open Sans"/>
                <a:cs typeface="Open Sans"/>
                <a:sym typeface="Open Sans"/>
              </a:rPr>
              <a:t>Campus’s</a:t>
            </a:r>
            <a:r>
              <a:rPr lang="tr-TR" sz="4300" b="1" dirty="0" smtClean="0">
                <a:solidFill>
                  <a:schemeClr val="lt1"/>
                </a:solidFill>
                <a:latin typeface="Open Sans"/>
                <a:ea typeface="Open Sans"/>
                <a:cs typeface="Open Sans"/>
                <a:sym typeface="Open Sans"/>
              </a:rPr>
              <a:t> </a:t>
            </a:r>
            <a:r>
              <a:rPr lang="tr-TR" sz="4300" b="1" dirty="0" err="1" smtClean="0">
                <a:solidFill>
                  <a:schemeClr val="lt1"/>
                </a:solidFill>
                <a:latin typeface="Open Sans"/>
                <a:ea typeface="Open Sans"/>
                <a:cs typeface="Open Sans"/>
                <a:sym typeface="Open Sans"/>
              </a:rPr>
              <a:t>address</a:t>
            </a:r>
            <a:r>
              <a:rPr lang="tr-TR" sz="4300" b="1" dirty="0" smtClean="0">
                <a:solidFill>
                  <a:schemeClr val="lt1"/>
                </a:solidFill>
                <a:latin typeface="Open Sans"/>
                <a:ea typeface="Open Sans"/>
                <a:cs typeface="Open Sans"/>
                <a:sym typeface="Open Sans"/>
              </a:rPr>
              <a:t> </a:t>
            </a:r>
            <a:r>
              <a:rPr lang="tr-TR" sz="4300" b="1" dirty="0" err="1" smtClean="0">
                <a:solidFill>
                  <a:schemeClr val="lt1"/>
                </a:solidFill>
                <a:latin typeface="Open Sans"/>
                <a:ea typeface="Open Sans"/>
                <a:cs typeface="Open Sans"/>
                <a:sym typeface="Open Sans"/>
              </a:rPr>
              <a:t>with</a:t>
            </a:r>
            <a:r>
              <a:rPr lang="tr-TR" sz="4300" b="1" dirty="0" smtClean="0">
                <a:solidFill>
                  <a:schemeClr val="lt1"/>
                </a:solidFill>
                <a:latin typeface="Open Sans"/>
                <a:ea typeface="Open Sans"/>
                <a:cs typeface="Open Sans"/>
                <a:sym typeface="Open Sans"/>
              </a:rPr>
              <a:t> </a:t>
            </a:r>
            <a:r>
              <a:rPr lang="tr-TR" sz="4300" b="1" dirty="0" err="1" smtClean="0">
                <a:solidFill>
                  <a:schemeClr val="lt1"/>
                </a:solidFill>
                <a:latin typeface="Open Sans"/>
                <a:ea typeface="Open Sans"/>
                <a:cs typeface="Open Sans"/>
                <a:sym typeface="Open Sans"/>
              </a:rPr>
              <a:t>the</a:t>
            </a:r>
            <a:r>
              <a:rPr lang="tr-TR" sz="4300" b="1" dirty="0" smtClean="0">
                <a:solidFill>
                  <a:schemeClr val="lt1"/>
                </a:solidFill>
                <a:latin typeface="Open Sans"/>
                <a:ea typeface="Open Sans"/>
                <a:cs typeface="Open Sans"/>
                <a:sym typeface="Open Sans"/>
              </a:rPr>
              <a:t> </a:t>
            </a:r>
            <a:r>
              <a:rPr lang="tr-TR" sz="4300" b="1" dirty="0" err="1" smtClean="0">
                <a:solidFill>
                  <a:schemeClr val="lt1"/>
                </a:solidFill>
                <a:latin typeface="Open Sans"/>
                <a:ea typeface="Open Sans"/>
                <a:cs typeface="Open Sans"/>
                <a:sym typeface="Open Sans"/>
              </a:rPr>
              <a:t>receiving</a:t>
            </a:r>
            <a:r>
              <a:rPr lang="tr-TR" sz="4300" b="1" dirty="0" smtClean="0">
                <a:solidFill>
                  <a:schemeClr val="lt1"/>
                </a:solidFill>
                <a:latin typeface="Open Sans"/>
                <a:ea typeface="Open Sans"/>
                <a:cs typeface="Open Sans"/>
                <a:sym typeface="Open Sans"/>
              </a:rPr>
              <a:t> name as </a:t>
            </a:r>
            <a:r>
              <a:rPr lang="tr-TR" sz="4300" b="1" dirty="0" err="1" smtClean="0">
                <a:solidFill>
                  <a:schemeClr val="lt1"/>
                </a:solidFill>
                <a:latin typeface="Open Sans"/>
                <a:ea typeface="Open Sans"/>
                <a:cs typeface="Open Sans"/>
                <a:sym typeface="Open Sans"/>
              </a:rPr>
              <a:t>Istanbul</a:t>
            </a:r>
            <a:r>
              <a:rPr lang="tr-TR" sz="4300" b="1" dirty="0" smtClean="0">
                <a:solidFill>
                  <a:schemeClr val="lt1"/>
                </a:solidFill>
                <a:latin typeface="Open Sans"/>
                <a:ea typeface="Open Sans"/>
                <a:cs typeface="Open Sans"/>
                <a:sym typeface="Open Sans"/>
              </a:rPr>
              <a:t> Bilgi </a:t>
            </a:r>
            <a:r>
              <a:rPr lang="tr-TR" sz="4300" b="1" dirty="0" err="1" smtClean="0">
                <a:solidFill>
                  <a:schemeClr val="lt1"/>
                </a:solidFill>
                <a:latin typeface="Open Sans"/>
                <a:ea typeface="Open Sans"/>
                <a:cs typeface="Open Sans"/>
                <a:sym typeface="Open Sans"/>
              </a:rPr>
              <a:t>University</a:t>
            </a:r>
            <a:r>
              <a:rPr lang="tr-TR" sz="4300" b="1" dirty="0" smtClean="0">
                <a:solidFill>
                  <a:schemeClr val="lt1"/>
                </a:solidFill>
                <a:latin typeface="Open Sans"/>
                <a:ea typeface="Open Sans"/>
                <a:cs typeface="Open Sans"/>
                <a:sym typeface="Open Sans"/>
              </a:rPr>
              <a:t> International Center.</a:t>
            </a:r>
            <a:endParaRPr sz="4300" b="0" i="0" u="none" strike="noStrike" cap="none" dirty="0">
              <a:solidFill>
                <a:schemeClr val="lt1"/>
              </a:solidFill>
              <a:latin typeface="Open Sans Light"/>
              <a:ea typeface="Open Sans Light"/>
              <a:cs typeface="Open Sans Light"/>
              <a:sym typeface="Open Sans Light"/>
            </a:endParaRPr>
          </a:p>
        </p:txBody>
      </p:sp>
      <p:sp>
        <p:nvSpPr>
          <p:cNvPr id="263" name="Shape 263"/>
          <p:cNvSpPr txBox="1"/>
          <p:nvPr/>
        </p:nvSpPr>
        <p:spPr>
          <a:xfrm>
            <a:off x="16815023" y="1819041"/>
            <a:ext cx="1069200" cy="3144300"/>
          </a:xfrm>
          <a:prstGeom prst="rect">
            <a:avLst/>
          </a:prstGeom>
          <a:noFill/>
          <a:ln>
            <a:noFill/>
          </a:ln>
        </p:spPr>
        <p:txBody>
          <a:bodyPr spcFirstLastPara="1" wrap="square" lIns="91400" tIns="45700" rIns="91400" bIns="45700" anchor="t" anchorCtr="0">
            <a:noAutofit/>
          </a:bodyPr>
          <a:lstStyle/>
          <a:p>
            <a:pPr marL="0" marR="0" lvl="0" indent="0" algn="l" rtl="0">
              <a:lnSpc>
                <a:spcPct val="80000"/>
              </a:lnSpc>
              <a:spcBef>
                <a:spcPts val="0"/>
              </a:spcBef>
              <a:spcAft>
                <a:spcPts val="0"/>
              </a:spcAft>
              <a:buClr>
                <a:schemeClr val="lt1"/>
              </a:buClr>
              <a:buSzPts val="5925"/>
              <a:buFont typeface="Open Sans"/>
              <a:buNone/>
            </a:pPr>
            <a:r>
              <a:rPr lang="en-US" sz="23700" b="0"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sp>
        <p:nvSpPr>
          <p:cNvPr id="264" name="Shape 264"/>
          <p:cNvSpPr txBox="1"/>
          <p:nvPr/>
        </p:nvSpPr>
        <p:spPr>
          <a:xfrm>
            <a:off x="22291244" y="10021875"/>
            <a:ext cx="1047600" cy="3144300"/>
          </a:xfrm>
          <a:prstGeom prst="rect">
            <a:avLst/>
          </a:prstGeom>
          <a:noFill/>
          <a:ln>
            <a:noFill/>
          </a:ln>
        </p:spPr>
        <p:txBody>
          <a:bodyPr spcFirstLastPara="1" wrap="square" lIns="91400" tIns="45700" rIns="91400" bIns="45700" anchor="t" anchorCtr="0">
            <a:noAutofit/>
          </a:bodyPr>
          <a:lstStyle/>
          <a:p>
            <a:pPr marL="0" marR="0" lvl="0" indent="0" algn="l" rtl="0">
              <a:lnSpc>
                <a:spcPct val="80000"/>
              </a:lnSpc>
              <a:spcBef>
                <a:spcPts val="0"/>
              </a:spcBef>
              <a:spcAft>
                <a:spcPts val="0"/>
              </a:spcAft>
              <a:buClr>
                <a:schemeClr val="lt1"/>
              </a:buClr>
              <a:buSzPts val="5925"/>
              <a:buFont typeface="Open Sans"/>
              <a:buNone/>
            </a:pPr>
            <a:r>
              <a:rPr lang="en-US" sz="23700" b="0"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pic>
        <p:nvPicPr>
          <p:cNvPr id="265" name="Shape 265"/>
          <p:cNvPicPr preferRelativeResize="0"/>
          <p:nvPr/>
        </p:nvPicPr>
        <p:blipFill rotWithShape="1">
          <a:blip r:embed="rId3">
            <a:alphaModFix/>
          </a:blip>
          <a:srcRect l="26981" t="18092" r="25665" b="11065"/>
          <a:stretch/>
        </p:blipFill>
        <p:spPr>
          <a:xfrm>
            <a:off x="442375" y="737875"/>
            <a:ext cx="13422376" cy="11365524"/>
          </a:xfrm>
          <a:prstGeom prst="rect">
            <a:avLst/>
          </a:prstGeom>
          <a:noFill/>
          <a:ln>
            <a:noFill/>
          </a:ln>
        </p:spPr>
      </p:pic>
      <p:sp>
        <p:nvSpPr>
          <p:cNvPr id="3" name="Metin kutusu 2"/>
          <p:cNvSpPr txBox="1"/>
          <p:nvPr/>
        </p:nvSpPr>
        <p:spPr>
          <a:xfrm>
            <a:off x="833643" y="4563231"/>
            <a:ext cx="3385863" cy="400110"/>
          </a:xfrm>
          <a:prstGeom prst="rect">
            <a:avLst/>
          </a:prstGeom>
          <a:noFill/>
        </p:spPr>
        <p:txBody>
          <a:bodyPr wrap="none" rtlCol="0">
            <a:spAutoFit/>
          </a:bodyPr>
          <a:lstStyle/>
          <a:p>
            <a:r>
              <a:rPr lang="tr-TR" sz="2000" b="1" dirty="0" smtClean="0">
                <a:solidFill>
                  <a:srgbClr val="0070C0"/>
                </a:solidFill>
              </a:rPr>
              <a:t>İstanbul Bilgi Üniversitesi </a:t>
            </a:r>
            <a:endParaRPr lang="tr-TR" sz="2000" b="1" dirty="0">
              <a:solidFill>
                <a:srgbClr val="0070C0"/>
              </a:solidFill>
            </a:endParaRPr>
          </a:p>
        </p:txBody>
      </p:sp>
      <p:sp>
        <p:nvSpPr>
          <p:cNvPr id="8" name="Metin kutusu 7"/>
          <p:cNvSpPr txBox="1"/>
          <p:nvPr/>
        </p:nvSpPr>
        <p:spPr>
          <a:xfrm>
            <a:off x="5864543" y="4563231"/>
            <a:ext cx="3190450" cy="400110"/>
          </a:xfrm>
          <a:prstGeom prst="rect">
            <a:avLst/>
          </a:prstGeom>
          <a:noFill/>
        </p:spPr>
        <p:txBody>
          <a:bodyPr wrap="square" rtlCol="0">
            <a:spAutoFit/>
          </a:bodyPr>
          <a:lstStyle/>
          <a:p>
            <a:r>
              <a:rPr lang="tr-TR" sz="2000" b="1" dirty="0" err="1" smtClean="0">
                <a:solidFill>
                  <a:srgbClr val="0070C0"/>
                </a:solidFill>
              </a:rPr>
              <a:t>Faculty</a:t>
            </a:r>
            <a:r>
              <a:rPr lang="tr-TR" sz="2000" b="1" dirty="0" smtClean="0">
                <a:solidFill>
                  <a:srgbClr val="0070C0"/>
                </a:solidFill>
              </a:rPr>
              <a:t> Name at BILGI</a:t>
            </a:r>
            <a:endParaRPr lang="tr-TR" sz="2000" b="1" dirty="0">
              <a:solidFill>
                <a:srgbClr val="0070C0"/>
              </a:solidFill>
            </a:endParaRPr>
          </a:p>
        </p:txBody>
      </p:sp>
      <p:sp>
        <p:nvSpPr>
          <p:cNvPr id="9" name="Metin kutusu 8"/>
          <p:cNvSpPr txBox="1"/>
          <p:nvPr/>
        </p:nvSpPr>
        <p:spPr>
          <a:xfrm>
            <a:off x="9864646" y="4563231"/>
            <a:ext cx="3562595" cy="400110"/>
          </a:xfrm>
          <a:prstGeom prst="rect">
            <a:avLst/>
          </a:prstGeom>
          <a:noFill/>
        </p:spPr>
        <p:txBody>
          <a:bodyPr wrap="square" rtlCol="0">
            <a:spAutoFit/>
          </a:bodyPr>
          <a:lstStyle/>
          <a:p>
            <a:r>
              <a:rPr lang="tr-TR" sz="2000" b="1" dirty="0" err="1" smtClean="0">
                <a:solidFill>
                  <a:srgbClr val="0070C0"/>
                </a:solidFill>
              </a:rPr>
              <a:t>Turkish</a:t>
            </a:r>
            <a:r>
              <a:rPr lang="tr-TR" sz="2000" b="1" dirty="0" smtClean="0">
                <a:solidFill>
                  <a:srgbClr val="0070C0"/>
                </a:solidFill>
              </a:rPr>
              <a:t> Name of </a:t>
            </a:r>
            <a:r>
              <a:rPr lang="tr-TR" sz="2000" b="1" dirty="0" err="1" smtClean="0">
                <a:solidFill>
                  <a:srgbClr val="0070C0"/>
                </a:solidFill>
              </a:rPr>
              <a:t>the</a:t>
            </a:r>
            <a:r>
              <a:rPr lang="tr-TR" sz="2000" b="1" dirty="0" smtClean="0">
                <a:solidFill>
                  <a:srgbClr val="0070C0"/>
                </a:solidFill>
              </a:rPr>
              <a:t> </a:t>
            </a:r>
            <a:r>
              <a:rPr lang="tr-TR" sz="2000" b="1" dirty="0" err="1" smtClean="0">
                <a:solidFill>
                  <a:srgbClr val="0070C0"/>
                </a:solidFill>
              </a:rPr>
              <a:t>Major</a:t>
            </a:r>
            <a:endParaRPr lang="tr-TR" sz="2000" b="1" dirty="0">
              <a:solidFill>
                <a:srgbClr val="0070C0"/>
              </a:solidFill>
            </a:endParaRPr>
          </a:p>
        </p:txBody>
      </p:sp>
      <p:sp>
        <p:nvSpPr>
          <p:cNvPr id="10" name="Metin kutusu 9"/>
          <p:cNvSpPr txBox="1"/>
          <p:nvPr/>
        </p:nvSpPr>
        <p:spPr>
          <a:xfrm>
            <a:off x="1902143" y="6833937"/>
            <a:ext cx="3190450" cy="400110"/>
          </a:xfrm>
          <a:prstGeom prst="rect">
            <a:avLst/>
          </a:prstGeom>
          <a:noFill/>
        </p:spPr>
        <p:txBody>
          <a:bodyPr wrap="square" rtlCol="0">
            <a:spAutoFit/>
          </a:bodyPr>
          <a:lstStyle/>
          <a:p>
            <a:r>
              <a:rPr lang="tr-TR" sz="2000" b="1" dirty="0" smtClean="0">
                <a:solidFill>
                  <a:srgbClr val="0070C0"/>
                </a:solidFill>
              </a:rPr>
              <a:t>İstanbul</a:t>
            </a:r>
            <a:endParaRPr lang="tr-TR" sz="2000" b="1" dirty="0">
              <a:solidFill>
                <a:srgbClr val="0070C0"/>
              </a:solidFill>
            </a:endParaRPr>
          </a:p>
        </p:txBody>
      </p:sp>
      <p:sp>
        <p:nvSpPr>
          <p:cNvPr id="11" name="Metin kutusu 10"/>
          <p:cNvSpPr txBox="1"/>
          <p:nvPr/>
        </p:nvSpPr>
        <p:spPr>
          <a:xfrm>
            <a:off x="2046522" y="7395412"/>
            <a:ext cx="3190450" cy="400110"/>
          </a:xfrm>
          <a:prstGeom prst="rect">
            <a:avLst/>
          </a:prstGeom>
          <a:noFill/>
        </p:spPr>
        <p:txBody>
          <a:bodyPr wrap="square" rtlCol="0">
            <a:spAutoFit/>
          </a:bodyPr>
          <a:lstStyle/>
          <a:p>
            <a:r>
              <a:rPr lang="tr-TR" sz="2000" b="1" dirty="0" smtClean="0">
                <a:solidFill>
                  <a:srgbClr val="0070C0"/>
                </a:solidFill>
              </a:rPr>
              <a:t>Eyüp</a:t>
            </a:r>
            <a:endParaRPr lang="tr-TR" sz="2000" b="1" dirty="0">
              <a:solidFill>
                <a:srgbClr val="0070C0"/>
              </a:solidFill>
            </a:endParaRPr>
          </a:p>
        </p:txBody>
      </p:sp>
      <p:sp>
        <p:nvSpPr>
          <p:cNvPr id="12" name="Metin kutusu 11"/>
          <p:cNvSpPr txBox="1"/>
          <p:nvPr/>
        </p:nvSpPr>
        <p:spPr>
          <a:xfrm>
            <a:off x="2526574" y="7861016"/>
            <a:ext cx="3190450" cy="400110"/>
          </a:xfrm>
          <a:prstGeom prst="rect">
            <a:avLst/>
          </a:prstGeom>
          <a:noFill/>
        </p:spPr>
        <p:txBody>
          <a:bodyPr wrap="square" rtlCol="0">
            <a:spAutoFit/>
          </a:bodyPr>
          <a:lstStyle/>
          <a:p>
            <a:r>
              <a:rPr lang="tr-TR" sz="2000" b="1" dirty="0" err="1" smtClean="0">
                <a:solidFill>
                  <a:srgbClr val="0070C0"/>
                </a:solidFill>
              </a:rPr>
              <a:t>Emniyettepe</a:t>
            </a:r>
            <a:r>
              <a:rPr lang="tr-TR" sz="2000" b="1" dirty="0" smtClean="0">
                <a:solidFill>
                  <a:srgbClr val="0070C0"/>
                </a:solidFill>
              </a:rPr>
              <a:t> Mah.</a:t>
            </a:r>
            <a:endParaRPr lang="tr-TR" sz="2000" b="1" dirty="0">
              <a:solidFill>
                <a:srgbClr val="0070C0"/>
              </a:solidFill>
            </a:endParaRPr>
          </a:p>
        </p:txBody>
      </p:sp>
      <p:sp>
        <p:nvSpPr>
          <p:cNvPr id="13" name="Metin kutusu 12"/>
          <p:cNvSpPr txBox="1"/>
          <p:nvPr/>
        </p:nvSpPr>
        <p:spPr>
          <a:xfrm>
            <a:off x="3161448" y="8452758"/>
            <a:ext cx="8966384" cy="400110"/>
          </a:xfrm>
          <a:prstGeom prst="rect">
            <a:avLst/>
          </a:prstGeom>
          <a:noFill/>
        </p:spPr>
        <p:txBody>
          <a:bodyPr wrap="square" rtlCol="0">
            <a:spAutoFit/>
          </a:bodyPr>
          <a:lstStyle/>
          <a:p>
            <a:r>
              <a:rPr lang="tr-TR" sz="2000" b="1" dirty="0" smtClean="0">
                <a:solidFill>
                  <a:srgbClr val="0070C0"/>
                </a:solidFill>
              </a:rPr>
              <a:t>Eski </a:t>
            </a:r>
            <a:r>
              <a:rPr lang="tr-TR" sz="2000" b="1" dirty="0" err="1">
                <a:solidFill>
                  <a:srgbClr val="0070C0"/>
                </a:solidFill>
              </a:rPr>
              <a:t>Silahtarağa</a:t>
            </a:r>
            <a:r>
              <a:rPr lang="tr-TR" sz="2000" b="1" dirty="0">
                <a:solidFill>
                  <a:srgbClr val="0070C0"/>
                </a:solidFill>
              </a:rPr>
              <a:t> Elektrik Santralı </a:t>
            </a:r>
            <a:r>
              <a:rPr lang="tr-TR" sz="2000" b="1" dirty="0" smtClean="0">
                <a:solidFill>
                  <a:srgbClr val="0070C0"/>
                </a:solidFill>
              </a:rPr>
              <a:t> , Kazım </a:t>
            </a:r>
            <a:r>
              <a:rPr lang="tr-TR" sz="2000" b="1" dirty="0">
                <a:solidFill>
                  <a:srgbClr val="0070C0"/>
                </a:solidFill>
              </a:rPr>
              <a:t>Karabekir </a:t>
            </a:r>
            <a:r>
              <a:rPr lang="tr-TR" sz="2000" b="1" dirty="0" smtClean="0">
                <a:solidFill>
                  <a:srgbClr val="0070C0"/>
                </a:solidFill>
              </a:rPr>
              <a:t>Cad.</a:t>
            </a:r>
            <a:endParaRPr lang="tr-TR" sz="2000" b="1" dirty="0">
              <a:solidFill>
                <a:srgbClr val="0070C0"/>
              </a:solidFill>
            </a:endParaRPr>
          </a:p>
        </p:txBody>
      </p:sp>
      <p:sp>
        <p:nvSpPr>
          <p:cNvPr id="15" name="Metin kutusu 14"/>
          <p:cNvSpPr txBox="1"/>
          <p:nvPr/>
        </p:nvSpPr>
        <p:spPr>
          <a:xfrm>
            <a:off x="3194685" y="8988732"/>
            <a:ext cx="3190450" cy="400110"/>
          </a:xfrm>
          <a:prstGeom prst="rect">
            <a:avLst/>
          </a:prstGeom>
          <a:noFill/>
        </p:spPr>
        <p:txBody>
          <a:bodyPr wrap="square" rtlCol="0">
            <a:spAutoFit/>
          </a:bodyPr>
          <a:lstStyle/>
          <a:p>
            <a:r>
              <a:rPr lang="tr-TR" sz="2000" b="1" dirty="0" smtClean="0">
                <a:solidFill>
                  <a:srgbClr val="0070C0"/>
                </a:solidFill>
              </a:rPr>
              <a:t>No: 2 /13</a:t>
            </a:r>
            <a:endParaRPr lang="tr-TR" sz="2000" b="1" dirty="0">
              <a:solidFill>
                <a:srgbClr val="0070C0"/>
              </a:solidFill>
            </a:endParaRPr>
          </a:p>
        </p:txBody>
      </p:sp>
      <p:sp>
        <p:nvSpPr>
          <p:cNvPr id="16" name="Metin kutusu 15"/>
          <p:cNvSpPr txBox="1"/>
          <p:nvPr/>
        </p:nvSpPr>
        <p:spPr>
          <a:xfrm>
            <a:off x="2197900" y="10021875"/>
            <a:ext cx="3190450" cy="400110"/>
          </a:xfrm>
          <a:prstGeom prst="rect">
            <a:avLst/>
          </a:prstGeom>
          <a:noFill/>
        </p:spPr>
        <p:txBody>
          <a:bodyPr wrap="square" rtlCol="0">
            <a:spAutoFit/>
          </a:bodyPr>
          <a:lstStyle/>
          <a:p>
            <a:r>
              <a:rPr lang="tr-TR" sz="2000" b="1" dirty="0" smtClean="0">
                <a:solidFill>
                  <a:srgbClr val="0070C0"/>
                </a:solidFill>
              </a:rPr>
              <a:t>Name</a:t>
            </a:r>
            <a:endParaRPr lang="tr-TR" sz="2000" b="1" dirty="0">
              <a:solidFill>
                <a:srgbClr val="0070C0"/>
              </a:solidFill>
            </a:endParaRPr>
          </a:p>
        </p:txBody>
      </p:sp>
      <p:sp>
        <p:nvSpPr>
          <p:cNvPr id="17" name="Metin kutusu 16"/>
          <p:cNvSpPr txBox="1"/>
          <p:nvPr/>
        </p:nvSpPr>
        <p:spPr>
          <a:xfrm>
            <a:off x="2526574" y="10609559"/>
            <a:ext cx="3190450" cy="400110"/>
          </a:xfrm>
          <a:prstGeom prst="rect">
            <a:avLst/>
          </a:prstGeom>
          <a:noFill/>
        </p:spPr>
        <p:txBody>
          <a:bodyPr wrap="square" rtlCol="0">
            <a:spAutoFit/>
          </a:bodyPr>
          <a:lstStyle/>
          <a:p>
            <a:r>
              <a:rPr lang="tr-TR" sz="2000" b="1" dirty="0" err="1" smtClean="0">
                <a:solidFill>
                  <a:srgbClr val="0070C0"/>
                </a:solidFill>
              </a:rPr>
              <a:t>Surname</a:t>
            </a:r>
            <a:endParaRPr lang="tr-TR" sz="2000" b="1" dirty="0">
              <a:solidFill>
                <a:srgbClr val="0070C0"/>
              </a:solidFill>
            </a:endParaRPr>
          </a:p>
        </p:txBody>
      </p:sp>
      <p:sp>
        <p:nvSpPr>
          <p:cNvPr id="18" name="Metin kutusu 17"/>
          <p:cNvSpPr txBox="1"/>
          <p:nvPr/>
        </p:nvSpPr>
        <p:spPr>
          <a:xfrm>
            <a:off x="3161448" y="11156424"/>
            <a:ext cx="3190450" cy="400110"/>
          </a:xfrm>
          <a:prstGeom prst="rect">
            <a:avLst/>
          </a:prstGeom>
          <a:noFill/>
        </p:spPr>
        <p:txBody>
          <a:bodyPr wrap="square" rtlCol="0">
            <a:spAutoFit/>
          </a:bodyPr>
          <a:lstStyle/>
          <a:p>
            <a:r>
              <a:rPr lang="tr-TR" sz="2000" b="1" dirty="0" smtClean="0">
                <a:solidFill>
                  <a:srgbClr val="0070C0"/>
                </a:solidFill>
              </a:rPr>
              <a:t>Passport </a:t>
            </a:r>
            <a:r>
              <a:rPr lang="tr-TR" sz="2000" b="1" dirty="0" err="1" smtClean="0">
                <a:solidFill>
                  <a:srgbClr val="0070C0"/>
                </a:solidFill>
              </a:rPr>
              <a:t>Number</a:t>
            </a:r>
            <a:endParaRPr lang="tr-TR" sz="2000" b="1" dirty="0">
              <a:solidFill>
                <a:srgbClr val="0070C0"/>
              </a:solidFill>
            </a:endParaRPr>
          </a:p>
        </p:txBody>
      </p:sp>
      <p:sp>
        <p:nvSpPr>
          <p:cNvPr id="19" name="Metin kutusu 18"/>
          <p:cNvSpPr txBox="1"/>
          <p:nvPr/>
        </p:nvSpPr>
        <p:spPr>
          <a:xfrm>
            <a:off x="2472733" y="11708303"/>
            <a:ext cx="3190450" cy="400110"/>
          </a:xfrm>
          <a:prstGeom prst="rect">
            <a:avLst/>
          </a:prstGeom>
          <a:noFill/>
        </p:spPr>
        <p:txBody>
          <a:bodyPr wrap="square" rtlCol="0">
            <a:spAutoFit/>
          </a:bodyPr>
          <a:lstStyle/>
          <a:p>
            <a:r>
              <a:rPr lang="tr-TR" sz="2000" b="1" dirty="0" err="1" smtClean="0">
                <a:solidFill>
                  <a:srgbClr val="0070C0"/>
                </a:solidFill>
              </a:rPr>
              <a:t>Signature</a:t>
            </a:r>
            <a:endParaRPr lang="tr-TR" sz="2000" b="1" dirty="0">
              <a:solidFill>
                <a:srgbClr val="0070C0"/>
              </a:solidFill>
            </a:endParaRPr>
          </a:p>
        </p:txBody>
      </p:sp>
      <p:sp>
        <p:nvSpPr>
          <p:cNvPr id="20" name="Metin kutusu 19"/>
          <p:cNvSpPr txBox="1"/>
          <p:nvPr/>
        </p:nvSpPr>
        <p:spPr>
          <a:xfrm>
            <a:off x="9864646" y="2618468"/>
            <a:ext cx="3190450" cy="400110"/>
          </a:xfrm>
          <a:prstGeom prst="rect">
            <a:avLst/>
          </a:prstGeom>
          <a:noFill/>
        </p:spPr>
        <p:txBody>
          <a:bodyPr wrap="square" rtlCol="0">
            <a:spAutoFit/>
          </a:bodyPr>
          <a:lstStyle/>
          <a:p>
            <a:r>
              <a:rPr lang="tr-TR" sz="2000" b="1" dirty="0" err="1" smtClean="0">
                <a:solidFill>
                  <a:srgbClr val="0070C0"/>
                </a:solidFill>
              </a:rPr>
              <a:t>Date</a:t>
            </a:r>
            <a:r>
              <a:rPr lang="tr-TR" sz="2000" b="1" dirty="0" smtClean="0">
                <a:solidFill>
                  <a:srgbClr val="0070C0"/>
                </a:solidFill>
              </a:rPr>
              <a:t> : </a:t>
            </a:r>
            <a:r>
              <a:rPr lang="tr-TR" sz="2000" b="1" dirty="0" err="1" smtClean="0">
                <a:solidFill>
                  <a:srgbClr val="0070C0"/>
                </a:solidFill>
              </a:rPr>
              <a:t>Day</a:t>
            </a:r>
            <a:r>
              <a:rPr lang="tr-TR" sz="2000" b="1" dirty="0" smtClean="0">
                <a:solidFill>
                  <a:srgbClr val="0070C0"/>
                </a:solidFill>
              </a:rPr>
              <a:t>/</a:t>
            </a:r>
            <a:r>
              <a:rPr lang="tr-TR" sz="2000" b="1" dirty="0" err="1" smtClean="0">
                <a:solidFill>
                  <a:srgbClr val="0070C0"/>
                </a:solidFill>
              </a:rPr>
              <a:t>Month</a:t>
            </a:r>
            <a:r>
              <a:rPr lang="tr-TR" sz="2000" b="1" dirty="0" smtClean="0">
                <a:solidFill>
                  <a:srgbClr val="0070C0"/>
                </a:solidFill>
              </a:rPr>
              <a:t>/</a:t>
            </a:r>
            <a:r>
              <a:rPr lang="tr-TR" sz="2000" b="1" dirty="0" err="1" smtClean="0">
                <a:solidFill>
                  <a:srgbClr val="0070C0"/>
                </a:solidFill>
              </a:rPr>
              <a:t>Year</a:t>
            </a:r>
            <a:endParaRPr lang="tr-TR" sz="2000" b="1" dirty="0">
              <a:solidFill>
                <a:srgbClr val="0070C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500"/>
                                        <p:tgtEl>
                                          <p:spTgt spid="26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3"/>
                                        </p:tgtEl>
                                        <p:attrNameLst>
                                          <p:attrName>style.visibility</p:attrName>
                                        </p:attrNameLst>
                                      </p:cBhvr>
                                      <p:to>
                                        <p:strVal val="visible"/>
                                      </p:to>
                                    </p:set>
                                    <p:animEffect transition="in" filter="fade">
                                      <p:cBhvr>
                                        <p:cTn id="11" dur="500"/>
                                        <p:tgtEl>
                                          <p:spTgt spid="26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p:nvPr/>
        </p:nvSpPr>
        <p:spPr>
          <a:xfrm>
            <a:off x="16815023" y="1819041"/>
            <a:ext cx="1069338" cy="3144435"/>
          </a:xfrm>
          <a:prstGeom prst="rect">
            <a:avLst/>
          </a:prstGeom>
          <a:noFill/>
          <a:ln>
            <a:noFill/>
          </a:ln>
        </p:spPr>
        <p:txBody>
          <a:bodyPr spcFirstLastPara="1" wrap="square" lIns="91400" tIns="45700" rIns="91400" bIns="45700" anchor="t" anchorCtr="0">
            <a:noAutofit/>
          </a:bodyPr>
          <a:lstStyle/>
          <a:p>
            <a:pPr marL="0" marR="0" lvl="0" indent="0" algn="l" rtl="0">
              <a:lnSpc>
                <a:spcPct val="80000"/>
              </a:lnSpc>
              <a:spcBef>
                <a:spcPts val="0"/>
              </a:spcBef>
              <a:spcAft>
                <a:spcPts val="0"/>
              </a:spcAft>
              <a:buClr>
                <a:schemeClr val="lt1"/>
              </a:buClr>
              <a:buSzPts val="5925"/>
              <a:buFont typeface="Open Sans"/>
              <a:buNone/>
            </a:pPr>
            <a:r>
              <a:rPr lang="en-US" sz="23700" b="0"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sp>
        <p:nvSpPr>
          <p:cNvPr id="443" name="Shape 443"/>
          <p:cNvSpPr txBox="1"/>
          <p:nvPr/>
        </p:nvSpPr>
        <p:spPr>
          <a:xfrm>
            <a:off x="22291244" y="10021875"/>
            <a:ext cx="1047538" cy="3144435"/>
          </a:xfrm>
          <a:prstGeom prst="rect">
            <a:avLst/>
          </a:prstGeom>
          <a:noFill/>
          <a:ln>
            <a:noFill/>
          </a:ln>
        </p:spPr>
        <p:txBody>
          <a:bodyPr spcFirstLastPara="1" wrap="square" lIns="91400" tIns="45700" rIns="91400" bIns="45700" anchor="t" anchorCtr="0">
            <a:noAutofit/>
          </a:bodyPr>
          <a:lstStyle/>
          <a:p>
            <a:pPr marL="0" marR="0" lvl="0" indent="0" algn="l" rtl="0">
              <a:lnSpc>
                <a:spcPct val="80000"/>
              </a:lnSpc>
              <a:spcBef>
                <a:spcPts val="0"/>
              </a:spcBef>
              <a:spcAft>
                <a:spcPts val="0"/>
              </a:spcAft>
              <a:buClr>
                <a:schemeClr val="lt1"/>
              </a:buClr>
              <a:buSzPts val="5925"/>
              <a:buFont typeface="Open Sans"/>
              <a:buNone/>
            </a:pPr>
            <a:r>
              <a:rPr lang="en-US" sz="23700" b="0"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pic>
        <p:nvPicPr>
          <p:cNvPr id="444" name="Shape 444"/>
          <p:cNvPicPr preferRelativeResize="0"/>
          <p:nvPr/>
        </p:nvPicPr>
        <p:blipFill rotWithShape="1">
          <a:blip r:embed="rId3">
            <a:alphaModFix/>
          </a:blip>
          <a:srcRect/>
          <a:stretch/>
        </p:blipFill>
        <p:spPr>
          <a:xfrm>
            <a:off x="2378031" y="505470"/>
            <a:ext cx="9296518" cy="1266084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000"/>
              </a:srgbClr>
            </a:outerShdw>
          </a:effectLst>
        </p:spPr>
      </p:pic>
      <p:pic>
        <p:nvPicPr>
          <p:cNvPr id="445" name="Shape 445"/>
          <p:cNvPicPr preferRelativeResize="0"/>
          <p:nvPr/>
        </p:nvPicPr>
        <p:blipFill rotWithShape="1">
          <a:blip r:embed="rId4">
            <a:alphaModFix/>
          </a:blip>
          <a:srcRect/>
          <a:stretch/>
        </p:blipFill>
        <p:spPr>
          <a:xfrm>
            <a:off x="12218108" y="217763"/>
            <a:ext cx="9529576" cy="13236253"/>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500"/>
                                        <p:tgtEl>
                                          <p:spTgt spid="4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3"/>
                                        </p:tgtEl>
                                        <p:attrNameLst>
                                          <p:attrName>style.visibility</p:attrName>
                                        </p:attrNameLst>
                                      </p:cBhvr>
                                      <p:to>
                                        <p:strVal val="visible"/>
                                      </p:to>
                                    </p:set>
                                    <p:animEffect transition="in" filter="fade">
                                      <p:cBhvr>
                                        <p:cTn id="11" dur="5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p:nvPr/>
        </p:nvSpPr>
        <p:spPr>
          <a:xfrm>
            <a:off x="16815023" y="1819041"/>
            <a:ext cx="1069338" cy="3144435"/>
          </a:xfrm>
          <a:prstGeom prst="rect">
            <a:avLst/>
          </a:prstGeom>
          <a:noFill/>
          <a:ln>
            <a:noFill/>
          </a:ln>
        </p:spPr>
        <p:txBody>
          <a:bodyPr spcFirstLastPara="1" wrap="square" lIns="91400" tIns="45700" rIns="91400" bIns="45700" anchor="t" anchorCtr="0">
            <a:noAutofit/>
          </a:bodyPr>
          <a:lstStyle/>
          <a:p>
            <a:pPr marL="0" marR="0" lvl="0" indent="0" algn="l" rtl="0">
              <a:lnSpc>
                <a:spcPct val="80000"/>
              </a:lnSpc>
              <a:spcBef>
                <a:spcPts val="0"/>
              </a:spcBef>
              <a:spcAft>
                <a:spcPts val="0"/>
              </a:spcAft>
              <a:buClr>
                <a:schemeClr val="lt1"/>
              </a:buClr>
              <a:buSzPts val="5925"/>
              <a:buFont typeface="Open Sans"/>
              <a:buNone/>
            </a:pPr>
            <a:r>
              <a:rPr lang="en-US" sz="23700" b="0"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sp>
        <p:nvSpPr>
          <p:cNvPr id="459" name="Shape 459"/>
          <p:cNvSpPr txBox="1"/>
          <p:nvPr/>
        </p:nvSpPr>
        <p:spPr>
          <a:xfrm>
            <a:off x="22291244" y="10021875"/>
            <a:ext cx="1047538" cy="3144435"/>
          </a:xfrm>
          <a:prstGeom prst="rect">
            <a:avLst/>
          </a:prstGeom>
          <a:noFill/>
          <a:ln>
            <a:noFill/>
          </a:ln>
        </p:spPr>
        <p:txBody>
          <a:bodyPr spcFirstLastPara="1" wrap="square" lIns="91400" tIns="45700" rIns="91400" bIns="45700" anchor="t" anchorCtr="0">
            <a:noAutofit/>
          </a:bodyPr>
          <a:lstStyle/>
          <a:p>
            <a:pPr marL="0" marR="0" lvl="0" indent="0" algn="l" rtl="0">
              <a:lnSpc>
                <a:spcPct val="80000"/>
              </a:lnSpc>
              <a:spcBef>
                <a:spcPts val="0"/>
              </a:spcBef>
              <a:spcAft>
                <a:spcPts val="0"/>
              </a:spcAft>
              <a:buClr>
                <a:schemeClr val="lt1"/>
              </a:buClr>
              <a:buSzPts val="5925"/>
              <a:buFont typeface="Open Sans"/>
              <a:buNone/>
            </a:pPr>
            <a:r>
              <a:rPr lang="en-US" sz="23700" b="0"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pic>
        <p:nvPicPr>
          <p:cNvPr id="460" name="Shape 460"/>
          <p:cNvPicPr preferRelativeResize="0"/>
          <p:nvPr/>
        </p:nvPicPr>
        <p:blipFill rotWithShape="1">
          <a:blip r:embed="rId3">
            <a:alphaModFix/>
          </a:blip>
          <a:srcRect/>
          <a:stretch/>
        </p:blipFill>
        <p:spPr>
          <a:xfrm>
            <a:off x="2967590" y="336916"/>
            <a:ext cx="9459109" cy="13167580"/>
          </a:xfrm>
          <a:prstGeom prst="rect">
            <a:avLst/>
          </a:prstGeom>
          <a:noFill/>
          <a:ln>
            <a:noFill/>
          </a:ln>
        </p:spPr>
      </p:pic>
      <p:pic>
        <p:nvPicPr>
          <p:cNvPr id="461" name="Shape 461"/>
          <p:cNvPicPr preferRelativeResize="0"/>
          <p:nvPr/>
        </p:nvPicPr>
        <p:blipFill rotWithShape="1">
          <a:blip r:embed="rId4">
            <a:alphaModFix/>
          </a:blip>
          <a:srcRect l="-1930" t="840" r="1929" b="-840"/>
          <a:stretch/>
        </p:blipFill>
        <p:spPr>
          <a:xfrm>
            <a:off x="12426699" y="274716"/>
            <a:ext cx="9518900" cy="13166563"/>
          </a:xfrm>
          <a:prstGeom prst="rect">
            <a:avLst/>
          </a:prstGeom>
          <a:noFill/>
          <a:ln w="9525" cap="flat" cmpd="sng">
            <a:solidFill>
              <a:srgbClr val="FF0000"/>
            </a:solidFill>
            <a:prstDash val="solid"/>
            <a:round/>
            <a:headEnd type="none" w="sm" len="sm"/>
            <a:tailEnd type="none" w="sm" len="sm"/>
          </a:ln>
        </p:spPr>
      </p:pic>
      <p:sp>
        <p:nvSpPr>
          <p:cNvPr id="462" name="Shape 462"/>
          <p:cNvSpPr/>
          <p:nvPr/>
        </p:nvSpPr>
        <p:spPr>
          <a:xfrm>
            <a:off x="20456175" y="3007750"/>
            <a:ext cx="1069200" cy="843900"/>
          </a:xfrm>
          <a:prstGeom prst="flowChartMagneticTap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3" name="Shape 463"/>
          <p:cNvSpPr txBox="1"/>
          <p:nvPr/>
        </p:nvSpPr>
        <p:spPr>
          <a:xfrm>
            <a:off x="19703975" y="3686600"/>
            <a:ext cx="1743000" cy="1276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b="1">
                <a:solidFill>
                  <a:srgbClr val="FF0000"/>
                </a:solidFill>
              </a:rPr>
              <a:t>SİGN HERE</a:t>
            </a:r>
            <a:endParaRPr b="1">
              <a:solidFill>
                <a:srgbClr val="FF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500"/>
                                        <p:tgtEl>
                                          <p:spTgt spid="4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9"/>
                                        </p:tgtEl>
                                        <p:attrNameLst>
                                          <p:attrName>style.visibility</p:attrName>
                                        </p:attrNameLst>
                                      </p:cBhvr>
                                      <p:to>
                                        <p:strVal val="visible"/>
                                      </p:to>
                                    </p:set>
                                    <p:animEffect transition="in" filter="fade">
                                      <p:cBhvr>
                                        <p:cTn id="11" dur="5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3627844" y="4305967"/>
            <a:ext cx="17131486" cy="1508711"/>
          </a:xfrm>
          <a:prstGeom prst="rect">
            <a:avLst/>
          </a:prstGeom>
          <a:noFill/>
          <a:ln>
            <a:noFill/>
          </a:ln>
        </p:spPr>
        <p:txBody>
          <a:bodyPr spcFirstLastPara="1" wrap="square" lIns="217425" tIns="108700" rIns="217425" bIns="108700" anchor="ctr" anchorCtr="0">
            <a:noAutofit/>
          </a:bodyPr>
          <a:lstStyle/>
          <a:p>
            <a:pPr marL="0" marR="0" lvl="0" indent="0" algn="ctr" rtl="0">
              <a:lnSpc>
                <a:spcPct val="100000"/>
              </a:lnSpc>
              <a:spcBef>
                <a:spcPts val="0"/>
              </a:spcBef>
              <a:spcAft>
                <a:spcPts val="0"/>
              </a:spcAft>
              <a:buClr>
                <a:schemeClr val="lt2"/>
              </a:buClr>
              <a:buSzPts val="2200"/>
              <a:buFont typeface="Open Sans"/>
              <a:buNone/>
            </a:pPr>
            <a:r>
              <a:rPr lang="en-US" sz="8800" b="1" i="0" u="none" strike="noStrike" cap="none">
                <a:solidFill>
                  <a:schemeClr val="lt2"/>
                </a:solidFill>
                <a:latin typeface="Open Sans"/>
                <a:ea typeface="Open Sans"/>
                <a:cs typeface="Open Sans"/>
                <a:sym typeface="Open Sans"/>
              </a:rPr>
              <a:t>Step by Step </a:t>
            </a:r>
            <a:endParaRPr sz="5900" b="0" i="0" u="none" strike="noStrike" cap="none">
              <a:solidFill>
                <a:schemeClr val="lt2"/>
              </a:solidFill>
              <a:latin typeface="Open Sans"/>
              <a:ea typeface="Open Sans"/>
              <a:cs typeface="Open Sans"/>
              <a:sym typeface="Open Sans"/>
            </a:endParaRPr>
          </a:p>
          <a:p>
            <a:pPr marL="0" marR="0" lvl="0" indent="0" algn="ctr" rtl="0">
              <a:lnSpc>
                <a:spcPct val="100000"/>
              </a:lnSpc>
              <a:spcBef>
                <a:spcPts val="0"/>
              </a:spcBef>
              <a:spcAft>
                <a:spcPts val="0"/>
              </a:spcAft>
              <a:buClr>
                <a:schemeClr val="lt2"/>
              </a:buClr>
              <a:buSzPts val="2200"/>
              <a:buFont typeface="Open Sans"/>
              <a:buNone/>
            </a:pPr>
            <a:r>
              <a:rPr lang="en-US" sz="8800" b="1" i="0" u="none" strike="noStrike" cap="none">
                <a:solidFill>
                  <a:schemeClr val="lt2"/>
                </a:solidFill>
                <a:latin typeface="Open Sans"/>
                <a:ea typeface="Open Sans"/>
                <a:cs typeface="Open Sans"/>
                <a:sym typeface="Open Sans"/>
              </a:rPr>
              <a:t>Residence Permit Application</a:t>
            </a:r>
            <a:endParaRPr sz="8800" b="1" i="0" u="none" strike="noStrike" cap="none">
              <a:solidFill>
                <a:schemeClr val="lt2"/>
              </a:solidFill>
              <a:latin typeface="Open Sans"/>
              <a:ea typeface="Open Sans"/>
              <a:cs typeface="Open Sans"/>
              <a:sym typeface="Open Sans"/>
            </a:endParaRPr>
          </a:p>
        </p:txBody>
      </p:sp>
      <p:sp>
        <p:nvSpPr>
          <p:cNvPr id="93" name="Shape 93"/>
          <p:cNvSpPr/>
          <p:nvPr/>
        </p:nvSpPr>
        <p:spPr>
          <a:xfrm>
            <a:off x="11402478" y="7934535"/>
            <a:ext cx="1553645" cy="79486"/>
          </a:xfrm>
          <a:prstGeom prst="rect">
            <a:avLst/>
          </a:prstGeom>
          <a:solidFill>
            <a:schemeClr val="accent5"/>
          </a:solidFill>
          <a:ln>
            <a:noFill/>
          </a:ln>
        </p:spPr>
        <p:txBody>
          <a:bodyPr spcFirstLastPara="1" wrap="square" lIns="91325" tIns="45650" rIns="91325" bIns="4565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accent2"/>
              </a:solidFill>
              <a:latin typeface="Open Sans Light"/>
              <a:ea typeface="Open Sans Light"/>
              <a:cs typeface="Open Sans Light"/>
              <a:sym typeface="Open Sans Ligh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p:tgtEl>
                                          <p:spTgt spid="92"/>
                                        </p:tgtEl>
                                        <p:attrNameLst>
                                          <p:attrName>ppt_w</p:attrName>
                                        </p:attrNameLst>
                                      </p:cBhvr>
                                      <p:tavLst>
                                        <p:tav tm="0">
                                          <p:val>
                                            <p:strVal val="0"/>
                                          </p:val>
                                        </p:tav>
                                        <p:tav tm="100000">
                                          <p:val>
                                            <p:strVal val="#ppt_w"/>
                                          </p:val>
                                        </p:tav>
                                      </p:tavLst>
                                    </p:anim>
                                    <p:anim calcmode="lin" valueType="num">
                                      <p:cBhvr additive="base">
                                        <p:cTn id="8" dur="500"/>
                                        <p:tgtEl>
                                          <p:spTgt spid="92"/>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p:nvPr/>
        </p:nvSpPr>
        <p:spPr>
          <a:xfrm>
            <a:off x="3145055" y="4648892"/>
            <a:ext cx="17131486" cy="2429797"/>
          </a:xfrm>
          <a:prstGeom prst="rect">
            <a:avLst/>
          </a:prstGeom>
          <a:noFill/>
          <a:ln>
            <a:noFill/>
          </a:ln>
        </p:spPr>
        <p:txBody>
          <a:bodyPr spcFirstLastPara="1" wrap="square" lIns="91400" tIns="45700" rIns="91400" bIns="45700" anchor="t" anchorCtr="0">
            <a:noAutofit/>
          </a:bodyPr>
          <a:lstStyle/>
          <a:p>
            <a:pPr marL="0" marR="0" lvl="0" indent="0" algn="ctr" rtl="0">
              <a:lnSpc>
                <a:spcPct val="90000"/>
              </a:lnSpc>
              <a:spcBef>
                <a:spcPts val="0"/>
              </a:spcBef>
              <a:spcAft>
                <a:spcPts val="0"/>
              </a:spcAft>
              <a:buClr>
                <a:schemeClr val="lt2"/>
              </a:buClr>
              <a:buSzPts val="8800"/>
              <a:buFont typeface="Open Sans"/>
              <a:buNone/>
            </a:pPr>
            <a:endParaRPr sz="8800" b="0" i="0" u="none" strike="noStrike" cap="none">
              <a:solidFill>
                <a:schemeClr val="lt1"/>
              </a:solidFill>
              <a:latin typeface="Open Sans Light"/>
              <a:ea typeface="Open Sans Light"/>
              <a:cs typeface="Open Sans Light"/>
              <a:sym typeface="Open Sans Light"/>
            </a:endParaRPr>
          </a:p>
        </p:txBody>
      </p:sp>
      <p:sp>
        <p:nvSpPr>
          <p:cNvPr id="485" name="Shape 485"/>
          <p:cNvSpPr/>
          <p:nvPr/>
        </p:nvSpPr>
        <p:spPr>
          <a:xfrm>
            <a:off x="3866738" y="2386750"/>
            <a:ext cx="1553645" cy="140813"/>
          </a:xfrm>
          <a:prstGeom prst="rect">
            <a:avLst/>
          </a:prstGeom>
          <a:solidFill>
            <a:schemeClr val="accent1"/>
          </a:solidFill>
          <a:ln>
            <a:noFill/>
          </a:ln>
        </p:spPr>
        <p:txBody>
          <a:bodyPr spcFirstLastPara="1" wrap="square" lIns="91300" tIns="45650" rIns="91300" bIns="4565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accent2"/>
              </a:solidFill>
              <a:latin typeface="Open Sans Light"/>
              <a:ea typeface="Open Sans Light"/>
              <a:cs typeface="Open Sans Light"/>
              <a:sym typeface="Open Sans Light"/>
            </a:endParaRPr>
          </a:p>
        </p:txBody>
      </p:sp>
      <p:sp>
        <p:nvSpPr>
          <p:cNvPr id="486" name="Shape 486"/>
          <p:cNvSpPr/>
          <p:nvPr/>
        </p:nvSpPr>
        <p:spPr>
          <a:xfrm>
            <a:off x="3732043" y="1236717"/>
            <a:ext cx="18487877" cy="103931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595959"/>
              </a:buClr>
              <a:buSzPts val="1075"/>
              <a:buFont typeface="Helvetica Neue"/>
              <a:buNone/>
            </a:pPr>
            <a:r>
              <a:rPr lang="en-US" sz="4300" b="1" i="0" u="none" strike="noStrike" cap="none" dirty="0">
                <a:solidFill>
                  <a:srgbClr val="595959"/>
                </a:solidFill>
                <a:latin typeface="Helvetica Neue"/>
                <a:ea typeface="Helvetica Neue"/>
                <a:cs typeface="Helvetica Neue"/>
                <a:sym typeface="Helvetica Neue"/>
              </a:rPr>
              <a:t>LEAVING TURKEY BEFORE RECEIVING THE RESIDENCE PERMIT</a:t>
            </a:r>
            <a:br>
              <a:rPr lang="en-US" sz="4300" b="1" i="0" u="none" strike="noStrike" cap="none" dirty="0">
                <a:solidFill>
                  <a:srgbClr val="595959"/>
                </a:solidFill>
                <a:latin typeface="Helvetica Neue"/>
                <a:ea typeface="Helvetica Neue"/>
                <a:cs typeface="Helvetica Neue"/>
                <a:sym typeface="Helvetica Neue"/>
              </a:rPr>
            </a:br>
            <a:endParaRPr sz="4300" b="1" i="0" u="none" strike="noStrike" cap="none" dirty="0">
              <a:solidFill>
                <a:srgbClr val="595959"/>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595959"/>
              </a:buClr>
              <a:buSzPts val="3600"/>
              <a:buFont typeface="Helvetica Neue"/>
              <a:buNone/>
            </a:pPr>
            <a:r>
              <a:rPr lang="en-US" sz="3600" b="0" i="0" u="none" strike="noStrike" cap="none" dirty="0">
                <a:solidFill>
                  <a:srgbClr val="595959"/>
                </a:solidFill>
                <a:latin typeface="Helvetica Neue"/>
                <a:ea typeface="Helvetica Neue"/>
                <a:cs typeface="Helvetica Neue"/>
                <a:sym typeface="Helvetica Neue"/>
              </a:rPr>
              <a:t>A student visa only allows you one entry into Turkey, meaning you cannot leave Turkey </a:t>
            </a:r>
            <a:r>
              <a:rPr lang="en-US" sz="3600" b="0" i="0" u="sng" strike="noStrike" cap="none" dirty="0">
                <a:solidFill>
                  <a:srgbClr val="595959"/>
                </a:solidFill>
                <a:latin typeface="Helvetica Neue"/>
                <a:ea typeface="Helvetica Neue"/>
                <a:cs typeface="Helvetica Neue"/>
                <a:sym typeface="Helvetica Neue"/>
              </a:rPr>
              <a:t>until you receive the residence permit. </a:t>
            </a:r>
            <a:endParaRPr sz="1400" b="0" i="0" u="sng" strike="noStrike" cap="none" dirty="0">
              <a:solidFill>
                <a:srgbClr val="000000"/>
              </a:solidFill>
              <a:sym typeface="Arial"/>
            </a:endParaRPr>
          </a:p>
          <a:p>
            <a:pPr marL="0" marR="0" lvl="0" indent="0" algn="l" rtl="0">
              <a:lnSpc>
                <a:spcPct val="120000"/>
              </a:lnSpc>
              <a:spcBef>
                <a:spcPts val="0"/>
              </a:spcBef>
              <a:spcAft>
                <a:spcPts val="0"/>
              </a:spcAft>
              <a:buClr>
                <a:srgbClr val="595959"/>
              </a:buClr>
              <a:buSzPts val="3600"/>
              <a:buFont typeface="Helvetica Neue"/>
              <a:buNone/>
            </a:pPr>
            <a:r>
              <a:rPr lang="en-US" sz="3600" b="0" i="0" u="none" strike="noStrike" cap="none" dirty="0">
                <a:solidFill>
                  <a:srgbClr val="595959"/>
                </a:solidFill>
                <a:latin typeface="Helvetica Neue"/>
                <a:ea typeface="Helvetica Neue"/>
                <a:cs typeface="Helvetica Neue"/>
                <a:sym typeface="Helvetica Neue"/>
              </a:rPr>
              <a:t>In case you decide to leave Turkey and take the risk before you receive the residence permit, please make sure you have your </a:t>
            </a:r>
            <a:r>
              <a:rPr lang="en-US" sz="3600" b="0" i="0" u="sng" strike="noStrike" cap="none" dirty="0">
                <a:solidFill>
                  <a:srgbClr val="595959"/>
                </a:solidFill>
                <a:latin typeface="Helvetica Neue"/>
                <a:ea typeface="Helvetica Neue"/>
                <a:cs typeface="Helvetica Neue"/>
                <a:sym typeface="Helvetica Neue"/>
              </a:rPr>
              <a:t>residence permit receipt with you</a:t>
            </a:r>
            <a:r>
              <a:rPr lang="en-US" sz="3600" b="0" i="0" u="none" strike="noStrike" cap="none" dirty="0">
                <a:solidFill>
                  <a:srgbClr val="595959"/>
                </a:solidFill>
                <a:latin typeface="Helvetica Neue"/>
                <a:ea typeface="Helvetica Neue"/>
                <a:cs typeface="Helvetica Neue"/>
                <a:sym typeface="Helvetica Neue"/>
              </a:rPr>
              <a:t> at the airport that shows you applied for your residence permit and are waiting to receive it. </a:t>
            </a:r>
            <a:endParaRPr sz="1400" b="0" i="0" u="none" strike="noStrike" cap="none" dirty="0">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595959"/>
              </a:buClr>
              <a:buSzPts val="3600"/>
              <a:buFont typeface="Helvetica Neue"/>
              <a:buNone/>
            </a:pPr>
            <a:r>
              <a:rPr lang="en-US" sz="3600" b="0" i="0" u="none" strike="noStrike" cap="none" dirty="0">
                <a:solidFill>
                  <a:srgbClr val="595959"/>
                </a:solidFill>
                <a:latin typeface="Helvetica Neue"/>
                <a:ea typeface="Helvetica Neue"/>
                <a:cs typeface="Helvetica Neue"/>
                <a:sym typeface="Helvetica Neue"/>
              </a:rPr>
              <a:t>The International Center suggests you don’t take this risk and you wait until you receive your resident permit before you travel outside of Turkey. </a:t>
            </a:r>
            <a:endParaRPr sz="1400" b="0" i="0" u="none" strike="noStrike" cap="none" dirty="0">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595959"/>
              </a:buClr>
              <a:buSzPts val="3600"/>
              <a:buFont typeface="Helvetica Neue"/>
              <a:buNone/>
            </a:pPr>
            <a:r>
              <a:rPr lang="en-US" sz="3600" b="0" i="0" u="none" strike="noStrike" cap="none" dirty="0">
                <a:solidFill>
                  <a:srgbClr val="595959"/>
                </a:solidFill>
                <a:latin typeface="Helvetica Neue"/>
                <a:ea typeface="Helvetica Neue"/>
                <a:cs typeface="Helvetica Neue"/>
                <a:sym typeface="Helvetica Neue"/>
              </a:rPr>
              <a:t>After the submission please be sure that you have got your </a:t>
            </a:r>
            <a:r>
              <a:rPr lang="en-US" sz="3600" b="1" i="0" u="none" strike="noStrike" cap="none" dirty="0">
                <a:solidFill>
                  <a:srgbClr val="595959"/>
                </a:solidFill>
                <a:latin typeface="Helvetica Neue"/>
                <a:ea typeface="Helvetica Neue"/>
                <a:cs typeface="Helvetica Neue"/>
                <a:sym typeface="Helvetica Neue"/>
              </a:rPr>
              <a:t>«</a:t>
            </a:r>
            <a:r>
              <a:rPr lang="en-US" sz="3600" b="1" i="0" u="none" strike="noStrike" cap="none" dirty="0" err="1">
                <a:solidFill>
                  <a:srgbClr val="FF0000"/>
                </a:solidFill>
                <a:latin typeface="Helvetica Neue"/>
                <a:ea typeface="Helvetica Neue"/>
                <a:cs typeface="Helvetica Neue"/>
                <a:sym typeface="Helvetica Neue"/>
              </a:rPr>
              <a:t>Müracaat</a:t>
            </a:r>
            <a:r>
              <a:rPr lang="en-US" sz="3600" b="1" i="0" u="none" strike="noStrike" cap="none" dirty="0">
                <a:solidFill>
                  <a:srgbClr val="FF0000"/>
                </a:solidFill>
                <a:latin typeface="Helvetica Neue"/>
                <a:ea typeface="Helvetica Neue"/>
                <a:cs typeface="Helvetica Neue"/>
                <a:sym typeface="Helvetica Neue"/>
              </a:rPr>
              <a:t> </a:t>
            </a:r>
            <a:r>
              <a:rPr lang="en-US" sz="3600" b="1" i="0" u="none" strike="noStrike" cap="none" dirty="0" err="1">
                <a:solidFill>
                  <a:srgbClr val="FF0000"/>
                </a:solidFill>
                <a:latin typeface="Helvetica Neue"/>
                <a:ea typeface="Helvetica Neue"/>
                <a:cs typeface="Helvetica Neue"/>
                <a:sym typeface="Helvetica Neue"/>
              </a:rPr>
              <a:t>Belgesi</a:t>
            </a:r>
            <a:r>
              <a:rPr lang="en-US" sz="3600" b="0" i="0" u="none" strike="noStrike" cap="none" dirty="0">
                <a:solidFill>
                  <a:srgbClr val="FF0000"/>
                </a:solidFill>
                <a:latin typeface="Helvetica Neue"/>
                <a:ea typeface="Helvetica Neue"/>
                <a:cs typeface="Helvetica Neue"/>
                <a:sym typeface="Helvetica Neue"/>
              </a:rPr>
              <a:t>» </a:t>
            </a:r>
            <a:r>
              <a:rPr lang="en-US" sz="3600" b="0" i="0" u="none" strike="noStrike" cap="none" dirty="0">
                <a:solidFill>
                  <a:srgbClr val="595959"/>
                </a:solidFill>
                <a:latin typeface="Helvetica Neue"/>
                <a:ea typeface="Helvetica Neue"/>
                <a:cs typeface="Helvetica Neue"/>
                <a:sym typeface="Helvetica Neue"/>
              </a:rPr>
              <a:t>It is the receipt of residence permit application.</a:t>
            </a:r>
            <a:endParaRPr sz="1400" b="0" i="0" u="none" strike="noStrike" cap="none" dirty="0">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595959"/>
              </a:buClr>
              <a:buSzPts val="3600"/>
              <a:buFont typeface="Helvetica Neue"/>
              <a:buNone/>
            </a:pPr>
            <a:r>
              <a:rPr lang="en-US" sz="3600" b="0" i="0" u="none" strike="noStrike" cap="none" dirty="0">
                <a:solidFill>
                  <a:srgbClr val="595959"/>
                </a:solidFill>
                <a:latin typeface="Helvetica Neue"/>
                <a:ea typeface="Helvetica Neue"/>
                <a:cs typeface="Helvetica Neue"/>
                <a:sym typeface="Helvetica Neue"/>
              </a:rPr>
              <a:t>In case you decide to leave Turkey before you receive the residence permit, please make sure you have your </a:t>
            </a:r>
            <a:r>
              <a:rPr lang="en-US" sz="3600" b="0" i="0" u="none" strike="noStrike" cap="none" dirty="0" err="1">
                <a:solidFill>
                  <a:srgbClr val="595959"/>
                </a:solidFill>
                <a:latin typeface="Helvetica Neue"/>
                <a:ea typeface="Helvetica Neue"/>
                <a:cs typeface="Helvetica Neue"/>
                <a:sym typeface="Helvetica Neue"/>
              </a:rPr>
              <a:t>Müracaat</a:t>
            </a:r>
            <a:r>
              <a:rPr lang="en-US" sz="3600" b="0" i="0" u="none" strike="noStrike" cap="none" dirty="0">
                <a:solidFill>
                  <a:srgbClr val="595959"/>
                </a:solidFill>
                <a:latin typeface="Helvetica Neue"/>
                <a:ea typeface="Helvetica Neue"/>
                <a:cs typeface="Helvetica Neue"/>
                <a:sym typeface="Helvetica Neue"/>
              </a:rPr>
              <a:t> </a:t>
            </a:r>
            <a:r>
              <a:rPr lang="en-US" sz="3600" b="0" i="0" u="none" strike="noStrike" cap="none" dirty="0" err="1">
                <a:solidFill>
                  <a:srgbClr val="595959"/>
                </a:solidFill>
                <a:latin typeface="Helvetica Neue"/>
                <a:ea typeface="Helvetica Neue"/>
                <a:cs typeface="Helvetica Neue"/>
                <a:sym typeface="Helvetica Neue"/>
              </a:rPr>
              <a:t>Belgesi</a:t>
            </a:r>
            <a:r>
              <a:rPr lang="en-US" sz="3600" b="0" i="0" u="none" strike="noStrike" cap="none" dirty="0">
                <a:solidFill>
                  <a:srgbClr val="595959"/>
                </a:solidFill>
                <a:latin typeface="Helvetica Neue"/>
                <a:ea typeface="Helvetica Neue"/>
                <a:cs typeface="Helvetica Neue"/>
                <a:sym typeface="Helvetica Neue"/>
              </a:rPr>
              <a:t> + residence payment receipt with you at the airport that shows you applied for your residence permit. </a:t>
            </a:r>
            <a:endParaRPr sz="1400" b="0" i="0" u="none" strike="noStrike" cap="none" dirty="0">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595959"/>
              </a:buClr>
              <a:buSzPts val="3600"/>
              <a:buFont typeface="Helvetica Neue"/>
              <a:buNone/>
            </a:pPr>
            <a:r>
              <a:rPr lang="en-US" sz="3600" b="0" i="0" u="none" strike="noStrike" cap="none" dirty="0">
                <a:solidFill>
                  <a:srgbClr val="595959"/>
                </a:solidFill>
                <a:latin typeface="Helvetica Neue"/>
                <a:ea typeface="Helvetica Neue"/>
                <a:cs typeface="Helvetica Neue"/>
                <a:sym typeface="Helvetica Neue"/>
              </a:rPr>
              <a:t>According to the law, you are NOT allowed to leave the country more than </a:t>
            </a:r>
            <a:r>
              <a:rPr lang="en-US" sz="3600" b="1" i="0" u="none" strike="noStrike" cap="none" dirty="0">
                <a:solidFill>
                  <a:srgbClr val="FF0000"/>
                </a:solidFill>
                <a:latin typeface="Helvetica Neue"/>
                <a:ea typeface="Helvetica Neue"/>
                <a:cs typeface="Helvetica Neue"/>
                <a:sym typeface="Helvetica Neue"/>
              </a:rPr>
              <a:t>15 days </a:t>
            </a:r>
            <a:r>
              <a:rPr lang="en-US" sz="3600" b="0" i="0" u="none" strike="noStrike" cap="none" dirty="0">
                <a:solidFill>
                  <a:srgbClr val="595959"/>
                </a:solidFill>
                <a:latin typeface="Helvetica Neue"/>
                <a:ea typeface="Helvetica Neue"/>
                <a:cs typeface="Helvetica Neue"/>
                <a:sym typeface="Helvetica Neue"/>
              </a:rPr>
              <a:t>without the residence permit.</a:t>
            </a:r>
            <a:endParaRPr sz="1400" b="0" i="0" u="none" strike="noStrike" cap="none" dirty="0">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3600"/>
              <a:buFont typeface="Arial"/>
              <a:buNone/>
            </a:pPr>
            <a:endParaRPr sz="3600" b="0" i="0" u="none" strike="noStrike" cap="none" dirty="0">
              <a:solidFill>
                <a:srgbClr val="595959"/>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000000"/>
              </a:buClr>
              <a:buSzPts val="3600"/>
              <a:buFont typeface="Arial"/>
              <a:buNone/>
            </a:pPr>
            <a:endParaRPr sz="3600" b="0" i="0" u="none" strike="noStrike" cap="none" dirty="0">
              <a:solidFill>
                <a:srgbClr val="595959"/>
              </a:solidFill>
              <a:latin typeface="Helvetica Neue"/>
              <a:ea typeface="Helvetica Neue"/>
              <a:cs typeface="Helvetica Neue"/>
              <a:sym typeface="Helvetica Neue"/>
            </a:endParaRPr>
          </a:p>
        </p:txBody>
      </p:sp>
      <p:sp>
        <p:nvSpPr>
          <p:cNvPr id="487" name="Shape 487"/>
          <p:cNvSpPr/>
          <p:nvPr/>
        </p:nvSpPr>
        <p:spPr>
          <a:xfrm>
            <a:off x="2598420" y="4125360"/>
            <a:ext cx="699035" cy="705619"/>
          </a:xfrm>
          <a:custGeom>
            <a:avLst/>
            <a:gdLst/>
            <a:ahLst/>
            <a:cxnLst/>
            <a:rect l="0" t="0" r="0" b="0"/>
            <a:pathLst>
              <a:path w="120000" h="120000" extrusionOk="0">
                <a:moveTo>
                  <a:pt x="60038" y="0"/>
                </a:moveTo>
                <a:cubicBezTo>
                  <a:pt x="68338" y="0"/>
                  <a:pt x="76138" y="1566"/>
                  <a:pt x="83394" y="4705"/>
                </a:cubicBezTo>
                <a:cubicBezTo>
                  <a:pt x="90661" y="7822"/>
                  <a:pt x="97016" y="12088"/>
                  <a:pt x="102494" y="17533"/>
                </a:cubicBezTo>
                <a:cubicBezTo>
                  <a:pt x="107955" y="22961"/>
                  <a:pt x="112227" y="29316"/>
                  <a:pt x="115333" y="36611"/>
                </a:cubicBezTo>
                <a:cubicBezTo>
                  <a:pt x="118427" y="43888"/>
                  <a:pt x="119994" y="51700"/>
                  <a:pt x="119994" y="60000"/>
                </a:cubicBezTo>
                <a:cubicBezTo>
                  <a:pt x="119994" y="68294"/>
                  <a:pt x="118427" y="76105"/>
                  <a:pt x="115333" y="83383"/>
                </a:cubicBezTo>
                <a:cubicBezTo>
                  <a:pt x="112227" y="90666"/>
                  <a:pt x="107944" y="97033"/>
                  <a:pt x="102494" y="102461"/>
                </a:cubicBezTo>
                <a:cubicBezTo>
                  <a:pt x="97016" y="107905"/>
                  <a:pt x="90661" y="112172"/>
                  <a:pt x="83394" y="115288"/>
                </a:cubicBezTo>
                <a:cubicBezTo>
                  <a:pt x="76138" y="118427"/>
                  <a:pt x="68338" y="119994"/>
                  <a:pt x="60038" y="119994"/>
                </a:cubicBezTo>
                <a:cubicBezTo>
                  <a:pt x="51716" y="119994"/>
                  <a:pt x="43916" y="118427"/>
                  <a:pt x="36633" y="115288"/>
                </a:cubicBezTo>
                <a:cubicBezTo>
                  <a:pt x="29333" y="112172"/>
                  <a:pt x="22977" y="107905"/>
                  <a:pt x="17544" y="102461"/>
                </a:cubicBezTo>
                <a:cubicBezTo>
                  <a:pt x="12100" y="97033"/>
                  <a:pt x="7827" y="90666"/>
                  <a:pt x="4705" y="83383"/>
                </a:cubicBezTo>
                <a:cubicBezTo>
                  <a:pt x="1566" y="76105"/>
                  <a:pt x="0" y="68294"/>
                  <a:pt x="0" y="60000"/>
                </a:cubicBezTo>
                <a:cubicBezTo>
                  <a:pt x="0" y="51700"/>
                  <a:pt x="1566" y="43888"/>
                  <a:pt x="4705" y="36611"/>
                </a:cubicBezTo>
                <a:cubicBezTo>
                  <a:pt x="7827" y="29316"/>
                  <a:pt x="12116" y="22961"/>
                  <a:pt x="17544" y="17533"/>
                </a:cubicBezTo>
                <a:cubicBezTo>
                  <a:pt x="22977" y="12088"/>
                  <a:pt x="29333" y="7822"/>
                  <a:pt x="36633" y="4705"/>
                </a:cubicBezTo>
                <a:cubicBezTo>
                  <a:pt x="43900" y="1566"/>
                  <a:pt x="51700" y="0"/>
                  <a:pt x="60038" y="0"/>
                </a:cubicBezTo>
                <a:moveTo>
                  <a:pt x="100911" y="48955"/>
                </a:moveTo>
                <a:cubicBezTo>
                  <a:pt x="101600" y="48266"/>
                  <a:pt x="101961" y="47400"/>
                  <a:pt x="101994" y="46411"/>
                </a:cubicBezTo>
                <a:cubicBezTo>
                  <a:pt x="102011" y="45394"/>
                  <a:pt x="101661" y="44561"/>
                  <a:pt x="100911" y="43855"/>
                </a:cubicBezTo>
                <a:lnTo>
                  <a:pt x="93094" y="35822"/>
                </a:lnTo>
                <a:cubicBezTo>
                  <a:pt x="92294" y="35116"/>
                  <a:pt x="91411" y="34772"/>
                  <a:pt x="90422" y="34772"/>
                </a:cubicBezTo>
                <a:cubicBezTo>
                  <a:pt x="89438" y="34772"/>
                  <a:pt x="88588" y="35116"/>
                  <a:pt x="87833" y="35822"/>
                </a:cubicBezTo>
                <a:lnTo>
                  <a:pt x="53866" y="69833"/>
                </a:lnTo>
                <a:cubicBezTo>
                  <a:pt x="53161" y="70538"/>
                  <a:pt x="52311" y="70883"/>
                  <a:pt x="51355" y="70883"/>
                </a:cubicBezTo>
                <a:cubicBezTo>
                  <a:pt x="50383" y="70883"/>
                  <a:pt x="49522" y="70538"/>
                  <a:pt x="48766" y="69833"/>
                </a:cubicBezTo>
                <a:lnTo>
                  <a:pt x="32144" y="53238"/>
                </a:lnTo>
                <a:cubicBezTo>
                  <a:pt x="31438" y="52544"/>
                  <a:pt x="30588" y="52183"/>
                  <a:pt x="29633" y="52183"/>
                </a:cubicBezTo>
                <a:cubicBezTo>
                  <a:pt x="28644" y="52183"/>
                  <a:pt x="27750" y="52544"/>
                  <a:pt x="26883" y="53238"/>
                </a:cubicBezTo>
                <a:lnTo>
                  <a:pt x="19066" y="61188"/>
                </a:lnTo>
                <a:cubicBezTo>
                  <a:pt x="18361" y="61894"/>
                  <a:pt x="18033" y="62761"/>
                  <a:pt x="18033" y="63744"/>
                </a:cubicBezTo>
                <a:cubicBezTo>
                  <a:pt x="18033" y="64750"/>
                  <a:pt x="18361" y="65611"/>
                  <a:pt x="19066" y="66305"/>
                </a:cubicBezTo>
                <a:lnTo>
                  <a:pt x="43038" y="90272"/>
                </a:lnTo>
                <a:cubicBezTo>
                  <a:pt x="43744" y="90961"/>
                  <a:pt x="44683" y="91572"/>
                  <a:pt x="45894" y="92105"/>
                </a:cubicBezTo>
                <a:cubicBezTo>
                  <a:pt x="47100" y="92627"/>
                  <a:pt x="48200" y="92888"/>
                  <a:pt x="49205" y="92888"/>
                </a:cubicBezTo>
                <a:lnTo>
                  <a:pt x="53427" y="92888"/>
                </a:lnTo>
                <a:cubicBezTo>
                  <a:pt x="54416" y="92888"/>
                  <a:pt x="55516" y="92638"/>
                  <a:pt x="56694" y="92138"/>
                </a:cubicBezTo>
                <a:cubicBezTo>
                  <a:pt x="57872" y="91638"/>
                  <a:pt x="58844" y="91011"/>
                  <a:pt x="59594" y="90272"/>
                </a:cubicBezTo>
                <a:lnTo>
                  <a:pt x="100911" y="48955"/>
                </a:lnTo>
                <a:close/>
              </a:path>
            </a:pathLst>
          </a:custGeom>
          <a:solidFill>
            <a:srgbClr val="7F7F7F"/>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4CEB9"/>
              </a:solidFill>
              <a:latin typeface="Gill Sans"/>
              <a:ea typeface="Gill Sans"/>
              <a:cs typeface="Gill Sans"/>
              <a:sym typeface="Gill Sans"/>
            </a:endParaRPr>
          </a:p>
        </p:txBody>
      </p:sp>
      <p:sp>
        <p:nvSpPr>
          <p:cNvPr id="488" name="Shape 488"/>
          <p:cNvSpPr/>
          <p:nvPr/>
        </p:nvSpPr>
        <p:spPr>
          <a:xfrm>
            <a:off x="2598418" y="8766011"/>
            <a:ext cx="699035" cy="705619"/>
          </a:xfrm>
          <a:custGeom>
            <a:avLst/>
            <a:gdLst/>
            <a:ahLst/>
            <a:cxnLst/>
            <a:rect l="0" t="0" r="0" b="0"/>
            <a:pathLst>
              <a:path w="120000" h="120000" extrusionOk="0">
                <a:moveTo>
                  <a:pt x="60038" y="0"/>
                </a:moveTo>
                <a:cubicBezTo>
                  <a:pt x="68338" y="0"/>
                  <a:pt x="76138" y="1566"/>
                  <a:pt x="83394" y="4705"/>
                </a:cubicBezTo>
                <a:cubicBezTo>
                  <a:pt x="90661" y="7822"/>
                  <a:pt x="97016" y="12088"/>
                  <a:pt x="102494" y="17533"/>
                </a:cubicBezTo>
                <a:cubicBezTo>
                  <a:pt x="107955" y="22961"/>
                  <a:pt x="112227" y="29316"/>
                  <a:pt x="115333" y="36611"/>
                </a:cubicBezTo>
                <a:cubicBezTo>
                  <a:pt x="118427" y="43888"/>
                  <a:pt x="119994" y="51700"/>
                  <a:pt x="119994" y="60000"/>
                </a:cubicBezTo>
                <a:cubicBezTo>
                  <a:pt x="119994" y="68294"/>
                  <a:pt x="118427" y="76105"/>
                  <a:pt x="115333" y="83383"/>
                </a:cubicBezTo>
                <a:cubicBezTo>
                  <a:pt x="112227" y="90666"/>
                  <a:pt x="107944" y="97033"/>
                  <a:pt x="102494" y="102461"/>
                </a:cubicBezTo>
                <a:cubicBezTo>
                  <a:pt x="97016" y="107905"/>
                  <a:pt x="90661" y="112172"/>
                  <a:pt x="83394" y="115288"/>
                </a:cubicBezTo>
                <a:cubicBezTo>
                  <a:pt x="76138" y="118427"/>
                  <a:pt x="68338" y="119994"/>
                  <a:pt x="60038" y="119994"/>
                </a:cubicBezTo>
                <a:cubicBezTo>
                  <a:pt x="51716" y="119994"/>
                  <a:pt x="43916" y="118427"/>
                  <a:pt x="36633" y="115288"/>
                </a:cubicBezTo>
                <a:cubicBezTo>
                  <a:pt x="29333" y="112172"/>
                  <a:pt x="22977" y="107905"/>
                  <a:pt x="17544" y="102461"/>
                </a:cubicBezTo>
                <a:cubicBezTo>
                  <a:pt x="12100" y="97033"/>
                  <a:pt x="7827" y="90666"/>
                  <a:pt x="4705" y="83383"/>
                </a:cubicBezTo>
                <a:cubicBezTo>
                  <a:pt x="1566" y="76105"/>
                  <a:pt x="0" y="68294"/>
                  <a:pt x="0" y="60000"/>
                </a:cubicBezTo>
                <a:cubicBezTo>
                  <a:pt x="0" y="51700"/>
                  <a:pt x="1566" y="43888"/>
                  <a:pt x="4705" y="36611"/>
                </a:cubicBezTo>
                <a:cubicBezTo>
                  <a:pt x="7827" y="29316"/>
                  <a:pt x="12116" y="22961"/>
                  <a:pt x="17544" y="17533"/>
                </a:cubicBezTo>
                <a:cubicBezTo>
                  <a:pt x="22977" y="12088"/>
                  <a:pt x="29333" y="7822"/>
                  <a:pt x="36633" y="4705"/>
                </a:cubicBezTo>
                <a:cubicBezTo>
                  <a:pt x="43900" y="1566"/>
                  <a:pt x="51700" y="0"/>
                  <a:pt x="60038" y="0"/>
                </a:cubicBezTo>
                <a:moveTo>
                  <a:pt x="100911" y="48955"/>
                </a:moveTo>
                <a:cubicBezTo>
                  <a:pt x="101600" y="48266"/>
                  <a:pt x="101961" y="47400"/>
                  <a:pt x="101994" y="46411"/>
                </a:cubicBezTo>
                <a:cubicBezTo>
                  <a:pt x="102011" y="45394"/>
                  <a:pt x="101661" y="44561"/>
                  <a:pt x="100911" y="43855"/>
                </a:cubicBezTo>
                <a:lnTo>
                  <a:pt x="93094" y="35822"/>
                </a:lnTo>
                <a:cubicBezTo>
                  <a:pt x="92294" y="35116"/>
                  <a:pt x="91411" y="34772"/>
                  <a:pt x="90422" y="34772"/>
                </a:cubicBezTo>
                <a:cubicBezTo>
                  <a:pt x="89438" y="34772"/>
                  <a:pt x="88588" y="35116"/>
                  <a:pt x="87833" y="35822"/>
                </a:cubicBezTo>
                <a:lnTo>
                  <a:pt x="53866" y="69833"/>
                </a:lnTo>
                <a:cubicBezTo>
                  <a:pt x="53161" y="70538"/>
                  <a:pt x="52311" y="70883"/>
                  <a:pt x="51355" y="70883"/>
                </a:cubicBezTo>
                <a:cubicBezTo>
                  <a:pt x="50383" y="70883"/>
                  <a:pt x="49522" y="70538"/>
                  <a:pt x="48766" y="69833"/>
                </a:cubicBezTo>
                <a:lnTo>
                  <a:pt x="32144" y="53238"/>
                </a:lnTo>
                <a:cubicBezTo>
                  <a:pt x="31438" y="52544"/>
                  <a:pt x="30588" y="52183"/>
                  <a:pt x="29633" y="52183"/>
                </a:cubicBezTo>
                <a:cubicBezTo>
                  <a:pt x="28644" y="52183"/>
                  <a:pt x="27750" y="52544"/>
                  <a:pt x="26883" y="53238"/>
                </a:cubicBezTo>
                <a:lnTo>
                  <a:pt x="19066" y="61188"/>
                </a:lnTo>
                <a:cubicBezTo>
                  <a:pt x="18361" y="61894"/>
                  <a:pt x="18033" y="62761"/>
                  <a:pt x="18033" y="63744"/>
                </a:cubicBezTo>
                <a:cubicBezTo>
                  <a:pt x="18033" y="64750"/>
                  <a:pt x="18361" y="65611"/>
                  <a:pt x="19066" y="66305"/>
                </a:cubicBezTo>
                <a:lnTo>
                  <a:pt x="43038" y="90272"/>
                </a:lnTo>
                <a:cubicBezTo>
                  <a:pt x="43744" y="90961"/>
                  <a:pt x="44683" y="91572"/>
                  <a:pt x="45894" y="92105"/>
                </a:cubicBezTo>
                <a:cubicBezTo>
                  <a:pt x="47100" y="92627"/>
                  <a:pt x="48200" y="92888"/>
                  <a:pt x="49205" y="92888"/>
                </a:cubicBezTo>
                <a:lnTo>
                  <a:pt x="53427" y="92888"/>
                </a:lnTo>
                <a:cubicBezTo>
                  <a:pt x="54416" y="92888"/>
                  <a:pt x="55516" y="92638"/>
                  <a:pt x="56694" y="92138"/>
                </a:cubicBezTo>
                <a:cubicBezTo>
                  <a:pt x="57872" y="91638"/>
                  <a:pt x="58844" y="91011"/>
                  <a:pt x="59594" y="90272"/>
                </a:cubicBezTo>
                <a:lnTo>
                  <a:pt x="100911" y="48955"/>
                </a:lnTo>
                <a:close/>
              </a:path>
            </a:pathLst>
          </a:custGeom>
          <a:solidFill>
            <a:srgbClr val="7F7F7F"/>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4CEB9"/>
              </a:solidFill>
              <a:latin typeface="Gill Sans"/>
              <a:ea typeface="Gill Sans"/>
              <a:cs typeface="Gill Sans"/>
              <a:sym typeface="Gill Sans"/>
            </a:endParaRPr>
          </a:p>
        </p:txBody>
      </p:sp>
      <p:sp>
        <p:nvSpPr>
          <p:cNvPr id="489" name="Shape 489"/>
          <p:cNvSpPr/>
          <p:nvPr/>
        </p:nvSpPr>
        <p:spPr>
          <a:xfrm>
            <a:off x="2598420" y="6103317"/>
            <a:ext cx="699035" cy="705619"/>
          </a:xfrm>
          <a:custGeom>
            <a:avLst/>
            <a:gdLst/>
            <a:ahLst/>
            <a:cxnLst/>
            <a:rect l="0" t="0" r="0" b="0"/>
            <a:pathLst>
              <a:path w="120000" h="120000" extrusionOk="0">
                <a:moveTo>
                  <a:pt x="60038" y="0"/>
                </a:moveTo>
                <a:cubicBezTo>
                  <a:pt x="68338" y="0"/>
                  <a:pt x="76138" y="1566"/>
                  <a:pt x="83394" y="4705"/>
                </a:cubicBezTo>
                <a:cubicBezTo>
                  <a:pt x="90661" y="7822"/>
                  <a:pt x="97016" y="12088"/>
                  <a:pt x="102494" y="17533"/>
                </a:cubicBezTo>
                <a:cubicBezTo>
                  <a:pt x="107955" y="22961"/>
                  <a:pt x="112227" y="29316"/>
                  <a:pt x="115333" y="36611"/>
                </a:cubicBezTo>
                <a:cubicBezTo>
                  <a:pt x="118427" y="43888"/>
                  <a:pt x="119994" y="51700"/>
                  <a:pt x="119994" y="60000"/>
                </a:cubicBezTo>
                <a:cubicBezTo>
                  <a:pt x="119994" y="68294"/>
                  <a:pt x="118427" y="76105"/>
                  <a:pt x="115333" y="83383"/>
                </a:cubicBezTo>
                <a:cubicBezTo>
                  <a:pt x="112227" y="90666"/>
                  <a:pt x="107944" y="97033"/>
                  <a:pt x="102494" y="102461"/>
                </a:cubicBezTo>
                <a:cubicBezTo>
                  <a:pt x="97016" y="107905"/>
                  <a:pt x="90661" y="112172"/>
                  <a:pt x="83394" y="115288"/>
                </a:cubicBezTo>
                <a:cubicBezTo>
                  <a:pt x="76138" y="118427"/>
                  <a:pt x="68338" y="119994"/>
                  <a:pt x="60038" y="119994"/>
                </a:cubicBezTo>
                <a:cubicBezTo>
                  <a:pt x="51716" y="119994"/>
                  <a:pt x="43916" y="118427"/>
                  <a:pt x="36633" y="115288"/>
                </a:cubicBezTo>
                <a:cubicBezTo>
                  <a:pt x="29333" y="112172"/>
                  <a:pt x="22977" y="107905"/>
                  <a:pt x="17544" y="102461"/>
                </a:cubicBezTo>
                <a:cubicBezTo>
                  <a:pt x="12100" y="97033"/>
                  <a:pt x="7827" y="90666"/>
                  <a:pt x="4705" y="83383"/>
                </a:cubicBezTo>
                <a:cubicBezTo>
                  <a:pt x="1566" y="76105"/>
                  <a:pt x="0" y="68294"/>
                  <a:pt x="0" y="60000"/>
                </a:cubicBezTo>
                <a:cubicBezTo>
                  <a:pt x="0" y="51700"/>
                  <a:pt x="1566" y="43888"/>
                  <a:pt x="4705" y="36611"/>
                </a:cubicBezTo>
                <a:cubicBezTo>
                  <a:pt x="7827" y="29316"/>
                  <a:pt x="12116" y="22961"/>
                  <a:pt x="17544" y="17533"/>
                </a:cubicBezTo>
                <a:cubicBezTo>
                  <a:pt x="22977" y="12088"/>
                  <a:pt x="29333" y="7822"/>
                  <a:pt x="36633" y="4705"/>
                </a:cubicBezTo>
                <a:cubicBezTo>
                  <a:pt x="43900" y="1566"/>
                  <a:pt x="51700" y="0"/>
                  <a:pt x="60038" y="0"/>
                </a:cubicBezTo>
                <a:moveTo>
                  <a:pt x="100911" y="48955"/>
                </a:moveTo>
                <a:cubicBezTo>
                  <a:pt x="101600" y="48266"/>
                  <a:pt x="101961" y="47400"/>
                  <a:pt x="101994" y="46411"/>
                </a:cubicBezTo>
                <a:cubicBezTo>
                  <a:pt x="102011" y="45394"/>
                  <a:pt x="101661" y="44561"/>
                  <a:pt x="100911" y="43855"/>
                </a:cubicBezTo>
                <a:lnTo>
                  <a:pt x="93094" y="35822"/>
                </a:lnTo>
                <a:cubicBezTo>
                  <a:pt x="92294" y="35116"/>
                  <a:pt x="91411" y="34772"/>
                  <a:pt x="90422" y="34772"/>
                </a:cubicBezTo>
                <a:cubicBezTo>
                  <a:pt x="89438" y="34772"/>
                  <a:pt x="88588" y="35116"/>
                  <a:pt x="87833" y="35822"/>
                </a:cubicBezTo>
                <a:lnTo>
                  <a:pt x="53866" y="69833"/>
                </a:lnTo>
                <a:cubicBezTo>
                  <a:pt x="53161" y="70538"/>
                  <a:pt x="52311" y="70883"/>
                  <a:pt x="51355" y="70883"/>
                </a:cubicBezTo>
                <a:cubicBezTo>
                  <a:pt x="50383" y="70883"/>
                  <a:pt x="49522" y="70538"/>
                  <a:pt x="48766" y="69833"/>
                </a:cubicBezTo>
                <a:lnTo>
                  <a:pt x="32144" y="53238"/>
                </a:lnTo>
                <a:cubicBezTo>
                  <a:pt x="31438" y="52544"/>
                  <a:pt x="30588" y="52183"/>
                  <a:pt x="29633" y="52183"/>
                </a:cubicBezTo>
                <a:cubicBezTo>
                  <a:pt x="28644" y="52183"/>
                  <a:pt x="27750" y="52544"/>
                  <a:pt x="26883" y="53238"/>
                </a:cubicBezTo>
                <a:lnTo>
                  <a:pt x="19066" y="61188"/>
                </a:lnTo>
                <a:cubicBezTo>
                  <a:pt x="18361" y="61894"/>
                  <a:pt x="18033" y="62761"/>
                  <a:pt x="18033" y="63744"/>
                </a:cubicBezTo>
                <a:cubicBezTo>
                  <a:pt x="18033" y="64750"/>
                  <a:pt x="18361" y="65611"/>
                  <a:pt x="19066" y="66305"/>
                </a:cubicBezTo>
                <a:lnTo>
                  <a:pt x="43038" y="90272"/>
                </a:lnTo>
                <a:cubicBezTo>
                  <a:pt x="43744" y="90961"/>
                  <a:pt x="44683" y="91572"/>
                  <a:pt x="45894" y="92105"/>
                </a:cubicBezTo>
                <a:cubicBezTo>
                  <a:pt x="47100" y="92627"/>
                  <a:pt x="48200" y="92888"/>
                  <a:pt x="49205" y="92888"/>
                </a:cubicBezTo>
                <a:lnTo>
                  <a:pt x="53427" y="92888"/>
                </a:lnTo>
                <a:cubicBezTo>
                  <a:pt x="54416" y="92888"/>
                  <a:pt x="55516" y="92638"/>
                  <a:pt x="56694" y="92138"/>
                </a:cubicBezTo>
                <a:cubicBezTo>
                  <a:pt x="57872" y="91638"/>
                  <a:pt x="58844" y="91011"/>
                  <a:pt x="59594" y="90272"/>
                </a:cubicBezTo>
                <a:lnTo>
                  <a:pt x="100911" y="48955"/>
                </a:lnTo>
                <a:close/>
              </a:path>
            </a:pathLst>
          </a:custGeom>
          <a:solidFill>
            <a:srgbClr val="7F7F7F"/>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4CEB9"/>
              </a:solidFill>
              <a:latin typeface="Gill Sans"/>
              <a:ea typeface="Gill Sans"/>
              <a:cs typeface="Gill Sans"/>
              <a:sym typeface="Gill Sans"/>
            </a:endParaRPr>
          </a:p>
        </p:txBody>
      </p:sp>
      <p:sp>
        <p:nvSpPr>
          <p:cNvPr id="490" name="Shape 490"/>
          <p:cNvSpPr/>
          <p:nvPr/>
        </p:nvSpPr>
        <p:spPr>
          <a:xfrm>
            <a:off x="2598419" y="7421375"/>
            <a:ext cx="699035" cy="705619"/>
          </a:xfrm>
          <a:custGeom>
            <a:avLst/>
            <a:gdLst/>
            <a:ahLst/>
            <a:cxnLst/>
            <a:rect l="0" t="0" r="0" b="0"/>
            <a:pathLst>
              <a:path w="120000" h="120000" extrusionOk="0">
                <a:moveTo>
                  <a:pt x="60038" y="0"/>
                </a:moveTo>
                <a:cubicBezTo>
                  <a:pt x="68338" y="0"/>
                  <a:pt x="76138" y="1566"/>
                  <a:pt x="83394" y="4705"/>
                </a:cubicBezTo>
                <a:cubicBezTo>
                  <a:pt x="90661" y="7822"/>
                  <a:pt x="97016" y="12088"/>
                  <a:pt x="102494" y="17533"/>
                </a:cubicBezTo>
                <a:cubicBezTo>
                  <a:pt x="107955" y="22961"/>
                  <a:pt x="112227" y="29316"/>
                  <a:pt x="115333" y="36611"/>
                </a:cubicBezTo>
                <a:cubicBezTo>
                  <a:pt x="118427" y="43888"/>
                  <a:pt x="119994" y="51700"/>
                  <a:pt x="119994" y="60000"/>
                </a:cubicBezTo>
                <a:cubicBezTo>
                  <a:pt x="119994" y="68294"/>
                  <a:pt x="118427" y="76105"/>
                  <a:pt x="115333" y="83383"/>
                </a:cubicBezTo>
                <a:cubicBezTo>
                  <a:pt x="112227" y="90666"/>
                  <a:pt x="107944" y="97033"/>
                  <a:pt x="102494" y="102461"/>
                </a:cubicBezTo>
                <a:cubicBezTo>
                  <a:pt x="97016" y="107905"/>
                  <a:pt x="90661" y="112172"/>
                  <a:pt x="83394" y="115288"/>
                </a:cubicBezTo>
                <a:cubicBezTo>
                  <a:pt x="76138" y="118427"/>
                  <a:pt x="68338" y="119994"/>
                  <a:pt x="60038" y="119994"/>
                </a:cubicBezTo>
                <a:cubicBezTo>
                  <a:pt x="51716" y="119994"/>
                  <a:pt x="43916" y="118427"/>
                  <a:pt x="36633" y="115288"/>
                </a:cubicBezTo>
                <a:cubicBezTo>
                  <a:pt x="29333" y="112172"/>
                  <a:pt x="22977" y="107905"/>
                  <a:pt x="17544" y="102461"/>
                </a:cubicBezTo>
                <a:cubicBezTo>
                  <a:pt x="12100" y="97033"/>
                  <a:pt x="7827" y="90666"/>
                  <a:pt x="4705" y="83383"/>
                </a:cubicBezTo>
                <a:cubicBezTo>
                  <a:pt x="1566" y="76105"/>
                  <a:pt x="0" y="68294"/>
                  <a:pt x="0" y="60000"/>
                </a:cubicBezTo>
                <a:cubicBezTo>
                  <a:pt x="0" y="51700"/>
                  <a:pt x="1566" y="43888"/>
                  <a:pt x="4705" y="36611"/>
                </a:cubicBezTo>
                <a:cubicBezTo>
                  <a:pt x="7827" y="29316"/>
                  <a:pt x="12116" y="22961"/>
                  <a:pt x="17544" y="17533"/>
                </a:cubicBezTo>
                <a:cubicBezTo>
                  <a:pt x="22977" y="12088"/>
                  <a:pt x="29333" y="7822"/>
                  <a:pt x="36633" y="4705"/>
                </a:cubicBezTo>
                <a:cubicBezTo>
                  <a:pt x="43900" y="1566"/>
                  <a:pt x="51700" y="0"/>
                  <a:pt x="60038" y="0"/>
                </a:cubicBezTo>
                <a:moveTo>
                  <a:pt x="100911" y="48955"/>
                </a:moveTo>
                <a:cubicBezTo>
                  <a:pt x="101600" y="48266"/>
                  <a:pt x="101961" y="47400"/>
                  <a:pt x="101994" y="46411"/>
                </a:cubicBezTo>
                <a:cubicBezTo>
                  <a:pt x="102011" y="45394"/>
                  <a:pt x="101661" y="44561"/>
                  <a:pt x="100911" y="43855"/>
                </a:cubicBezTo>
                <a:lnTo>
                  <a:pt x="93094" y="35822"/>
                </a:lnTo>
                <a:cubicBezTo>
                  <a:pt x="92294" y="35116"/>
                  <a:pt x="91411" y="34772"/>
                  <a:pt x="90422" y="34772"/>
                </a:cubicBezTo>
                <a:cubicBezTo>
                  <a:pt x="89438" y="34772"/>
                  <a:pt x="88588" y="35116"/>
                  <a:pt x="87833" y="35822"/>
                </a:cubicBezTo>
                <a:lnTo>
                  <a:pt x="53866" y="69833"/>
                </a:lnTo>
                <a:cubicBezTo>
                  <a:pt x="53161" y="70538"/>
                  <a:pt x="52311" y="70883"/>
                  <a:pt x="51355" y="70883"/>
                </a:cubicBezTo>
                <a:cubicBezTo>
                  <a:pt x="50383" y="70883"/>
                  <a:pt x="49522" y="70538"/>
                  <a:pt x="48766" y="69833"/>
                </a:cubicBezTo>
                <a:lnTo>
                  <a:pt x="32144" y="53238"/>
                </a:lnTo>
                <a:cubicBezTo>
                  <a:pt x="31438" y="52544"/>
                  <a:pt x="30588" y="52183"/>
                  <a:pt x="29633" y="52183"/>
                </a:cubicBezTo>
                <a:cubicBezTo>
                  <a:pt x="28644" y="52183"/>
                  <a:pt x="27750" y="52544"/>
                  <a:pt x="26883" y="53238"/>
                </a:cubicBezTo>
                <a:lnTo>
                  <a:pt x="19066" y="61188"/>
                </a:lnTo>
                <a:cubicBezTo>
                  <a:pt x="18361" y="61894"/>
                  <a:pt x="18033" y="62761"/>
                  <a:pt x="18033" y="63744"/>
                </a:cubicBezTo>
                <a:cubicBezTo>
                  <a:pt x="18033" y="64750"/>
                  <a:pt x="18361" y="65611"/>
                  <a:pt x="19066" y="66305"/>
                </a:cubicBezTo>
                <a:lnTo>
                  <a:pt x="43038" y="90272"/>
                </a:lnTo>
                <a:cubicBezTo>
                  <a:pt x="43744" y="90961"/>
                  <a:pt x="44683" y="91572"/>
                  <a:pt x="45894" y="92105"/>
                </a:cubicBezTo>
                <a:cubicBezTo>
                  <a:pt x="47100" y="92627"/>
                  <a:pt x="48200" y="92888"/>
                  <a:pt x="49205" y="92888"/>
                </a:cubicBezTo>
                <a:lnTo>
                  <a:pt x="53427" y="92888"/>
                </a:lnTo>
                <a:cubicBezTo>
                  <a:pt x="54416" y="92888"/>
                  <a:pt x="55516" y="92638"/>
                  <a:pt x="56694" y="92138"/>
                </a:cubicBezTo>
                <a:cubicBezTo>
                  <a:pt x="57872" y="91638"/>
                  <a:pt x="58844" y="91011"/>
                  <a:pt x="59594" y="90272"/>
                </a:cubicBezTo>
                <a:lnTo>
                  <a:pt x="100911" y="48955"/>
                </a:lnTo>
                <a:close/>
              </a:path>
            </a:pathLst>
          </a:custGeom>
          <a:solidFill>
            <a:srgbClr val="7F7F7F"/>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4CEB9"/>
              </a:solidFill>
              <a:latin typeface="Gill Sans"/>
              <a:ea typeface="Gill Sans"/>
              <a:cs typeface="Gill Sans"/>
              <a:sym typeface="Gill Sans"/>
            </a:endParaRPr>
          </a:p>
        </p:txBody>
      </p:sp>
      <p:sp>
        <p:nvSpPr>
          <p:cNvPr id="491" name="Shape 491"/>
          <p:cNvSpPr/>
          <p:nvPr/>
        </p:nvSpPr>
        <p:spPr>
          <a:xfrm>
            <a:off x="2598418" y="10723707"/>
            <a:ext cx="699035" cy="705619"/>
          </a:xfrm>
          <a:custGeom>
            <a:avLst/>
            <a:gdLst/>
            <a:ahLst/>
            <a:cxnLst/>
            <a:rect l="0" t="0" r="0" b="0"/>
            <a:pathLst>
              <a:path w="120000" h="120000" extrusionOk="0">
                <a:moveTo>
                  <a:pt x="60038" y="0"/>
                </a:moveTo>
                <a:cubicBezTo>
                  <a:pt x="68338" y="0"/>
                  <a:pt x="76138" y="1566"/>
                  <a:pt x="83394" y="4705"/>
                </a:cubicBezTo>
                <a:cubicBezTo>
                  <a:pt x="90661" y="7822"/>
                  <a:pt x="97016" y="12088"/>
                  <a:pt x="102494" y="17533"/>
                </a:cubicBezTo>
                <a:cubicBezTo>
                  <a:pt x="107955" y="22961"/>
                  <a:pt x="112227" y="29316"/>
                  <a:pt x="115333" y="36611"/>
                </a:cubicBezTo>
                <a:cubicBezTo>
                  <a:pt x="118427" y="43888"/>
                  <a:pt x="119994" y="51700"/>
                  <a:pt x="119994" y="60000"/>
                </a:cubicBezTo>
                <a:cubicBezTo>
                  <a:pt x="119994" y="68294"/>
                  <a:pt x="118427" y="76105"/>
                  <a:pt x="115333" y="83383"/>
                </a:cubicBezTo>
                <a:cubicBezTo>
                  <a:pt x="112227" y="90666"/>
                  <a:pt x="107944" y="97033"/>
                  <a:pt x="102494" y="102461"/>
                </a:cubicBezTo>
                <a:cubicBezTo>
                  <a:pt x="97016" y="107905"/>
                  <a:pt x="90661" y="112172"/>
                  <a:pt x="83394" y="115288"/>
                </a:cubicBezTo>
                <a:cubicBezTo>
                  <a:pt x="76138" y="118427"/>
                  <a:pt x="68338" y="119994"/>
                  <a:pt x="60038" y="119994"/>
                </a:cubicBezTo>
                <a:cubicBezTo>
                  <a:pt x="51716" y="119994"/>
                  <a:pt x="43916" y="118427"/>
                  <a:pt x="36633" y="115288"/>
                </a:cubicBezTo>
                <a:cubicBezTo>
                  <a:pt x="29333" y="112172"/>
                  <a:pt x="22977" y="107905"/>
                  <a:pt x="17544" y="102461"/>
                </a:cubicBezTo>
                <a:cubicBezTo>
                  <a:pt x="12100" y="97033"/>
                  <a:pt x="7827" y="90666"/>
                  <a:pt x="4705" y="83383"/>
                </a:cubicBezTo>
                <a:cubicBezTo>
                  <a:pt x="1566" y="76105"/>
                  <a:pt x="0" y="68294"/>
                  <a:pt x="0" y="60000"/>
                </a:cubicBezTo>
                <a:cubicBezTo>
                  <a:pt x="0" y="51700"/>
                  <a:pt x="1566" y="43888"/>
                  <a:pt x="4705" y="36611"/>
                </a:cubicBezTo>
                <a:cubicBezTo>
                  <a:pt x="7827" y="29316"/>
                  <a:pt x="12116" y="22961"/>
                  <a:pt x="17544" y="17533"/>
                </a:cubicBezTo>
                <a:cubicBezTo>
                  <a:pt x="22977" y="12088"/>
                  <a:pt x="29333" y="7822"/>
                  <a:pt x="36633" y="4705"/>
                </a:cubicBezTo>
                <a:cubicBezTo>
                  <a:pt x="43900" y="1566"/>
                  <a:pt x="51700" y="0"/>
                  <a:pt x="60038" y="0"/>
                </a:cubicBezTo>
                <a:moveTo>
                  <a:pt x="100911" y="48955"/>
                </a:moveTo>
                <a:cubicBezTo>
                  <a:pt x="101600" y="48266"/>
                  <a:pt x="101961" y="47400"/>
                  <a:pt x="101994" y="46411"/>
                </a:cubicBezTo>
                <a:cubicBezTo>
                  <a:pt x="102011" y="45394"/>
                  <a:pt x="101661" y="44561"/>
                  <a:pt x="100911" y="43855"/>
                </a:cubicBezTo>
                <a:lnTo>
                  <a:pt x="93094" y="35822"/>
                </a:lnTo>
                <a:cubicBezTo>
                  <a:pt x="92294" y="35116"/>
                  <a:pt x="91411" y="34772"/>
                  <a:pt x="90422" y="34772"/>
                </a:cubicBezTo>
                <a:cubicBezTo>
                  <a:pt x="89438" y="34772"/>
                  <a:pt x="88588" y="35116"/>
                  <a:pt x="87833" y="35822"/>
                </a:cubicBezTo>
                <a:lnTo>
                  <a:pt x="53866" y="69833"/>
                </a:lnTo>
                <a:cubicBezTo>
                  <a:pt x="53161" y="70538"/>
                  <a:pt x="52311" y="70883"/>
                  <a:pt x="51355" y="70883"/>
                </a:cubicBezTo>
                <a:cubicBezTo>
                  <a:pt x="50383" y="70883"/>
                  <a:pt x="49522" y="70538"/>
                  <a:pt x="48766" y="69833"/>
                </a:cubicBezTo>
                <a:lnTo>
                  <a:pt x="32144" y="53238"/>
                </a:lnTo>
                <a:cubicBezTo>
                  <a:pt x="31438" y="52544"/>
                  <a:pt x="30588" y="52183"/>
                  <a:pt x="29633" y="52183"/>
                </a:cubicBezTo>
                <a:cubicBezTo>
                  <a:pt x="28644" y="52183"/>
                  <a:pt x="27750" y="52544"/>
                  <a:pt x="26883" y="53238"/>
                </a:cubicBezTo>
                <a:lnTo>
                  <a:pt x="19066" y="61188"/>
                </a:lnTo>
                <a:cubicBezTo>
                  <a:pt x="18361" y="61894"/>
                  <a:pt x="18033" y="62761"/>
                  <a:pt x="18033" y="63744"/>
                </a:cubicBezTo>
                <a:cubicBezTo>
                  <a:pt x="18033" y="64750"/>
                  <a:pt x="18361" y="65611"/>
                  <a:pt x="19066" y="66305"/>
                </a:cubicBezTo>
                <a:lnTo>
                  <a:pt x="43038" y="90272"/>
                </a:lnTo>
                <a:cubicBezTo>
                  <a:pt x="43744" y="90961"/>
                  <a:pt x="44683" y="91572"/>
                  <a:pt x="45894" y="92105"/>
                </a:cubicBezTo>
                <a:cubicBezTo>
                  <a:pt x="47100" y="92627"/>
                  <a:pt x="48200" y="92888"/>
                  <a:pt x="49205" y="92888"/>
                </a:cubicBezTo>
                <a:lnTo>
                  <a:pt x="53427" y="92888"/>
                </a:lnTo>
                <a:cubicBezTo>
                  <a:pt x="54416" y="92888"/>
                  <a:pt x="55516" y="92638"/>
                  <a:pt x="56694" y="92138"/>
                </a:cubicBezTo>
                <a:cubicBezTo>
                  <a:pt x="57872" y="91638"/>
                  <a:pt x="58844" y="91011"/>
                  <a:pt x="59594" y="90272"/>
                </a:cubicBezTo>
                <a:lnTo>
                  <a:pt x="100911" y="48955"/>
                </a:lnTo>
                <a:close/>
              </a:path>
            </a:pathLst>
          </a:custGeom>
          <a:solidFill>
            <a:srgbClr val="7F7F7F"/>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4CEB9"/>
              </a:solidFill>
              <a:latin typeface="Gill Sans"/>
              <a:ea typeface="Gill Sans"/>
              <a:cs typeface="Gill Sans"/>
              <a:sym typeface="Gill Sans"/>
            </a:endParaRPr>
          </a:p>
        </p:txBody>
      </p:sp>
      <p:sp>
        <p:nvSpPr>
          <p:cNvPr id="492" name="Shape 492"/>
          <p:cNvSpPr/>
          <p:nvPr/>
        </p:nvSpPr>
        <p:spPr>
          <a:xfrm>
            <a:off x="2598420" y="2829268"/>
            <a:ext cx="699035" cy="705619"/>
          </a:xfrm>
          <a:custGeom>
            <a:avLst/>
            <a:gdLst/>
            <a:ahLst/>
            <a:cxnLst/>
            <a:rect l="0" t="0" r="0" b="0"/>
            <a:pathLst>
              <a:path w="120000" h="120000" extrusionOk="0">
                <a:moveTo>
                  <a:pt x="60038" y="0"/>
                </a:moveTo>
                <a:cubicBezTo>
                  <a:pt x="68338" y="0"/>
                  <a:pt x="76138" y="1566"/>
                  <a:pt x="83394" y="4705"/>
                </a:cubicBezTo>
                <a:cubicBezTo>
                  <a:pt x="90661" y="7822"/>
                  <a:pt x="97016" y="12088"/>
                  <a:pt x="102494" y="17533"/>
                </a:cubicBezTo>
                <a:cubicBezTo>
                  <a:pt x="107955" y="22961"/>
                  <a:pt x="112227" y="29316"/>
                  <a:pt x="115333" y="36611"/>
                </a:cubicBezTo>
                <a:cubicBezTo>
                  <a:pt x="118427" y="43888"/>
                  <a:pt x="119994" y="51700"/>
                  <a:pt x="119994" y="60000"/>
                </a:cubicBezTo>
                <a:cubicBezTo>
                  <a:pt x="119994" y="68294"/>
                  <a:pt x="118427" y="76105"/>
                  <a:pt x="115333" y="83383"/>
                </a:cubicBezTo>
                <a:cubicBezTo>
                  <a:pt x="112227" y="90666"/>
                  <a:pt x="107944" y="97033"/>
                  <a:pt x="102494" y="102461"/>
                </a:cubicBezTo>
                <a:cubicBezTo>
                  <a:pt x="97016" y="107905"/>
                  <a:pt x="90661" y="112172"/>
                  <a:pt x="83394" y="115288"/>
                </a:cubicBezTo>
                <a:cubicBezTo>
                  <a:pt x="76138" y="118427"/>
                  <a:pt x="68338" y="119994"/>
                  <a:pt x="60038" y="119994"/>
                </a:cubicBezTo>
                <a:cubicBezTo>
                  <a:pt x="51716" y="119994"/>
                  <a:pt x="43916" y="118427"/>
                  <a:pt x="36633" y="115288"/>
                </a:cubicBezTo>
                <a:cubicBezTo>
                  <a:pt x="29333" y="112172"/>
                  <a:pt x="22977" y="107905"/>
                  <a:pt x="17544" y="102461"/>
                </a:cubicBezTo>
                <a:cubicBezTo>
                  <a:pt x="12100" y="97033"/>
                  <a:pt x="7827" y="90666"/>
                  <a:pt x="4705" y="83383"/>
                </a:cubicBezTo>
                <a:cubicBezTo>
                  <a:pt x="1566" y="76105"/>
                  <a:pt x="0" y="68294"/>
                  <a:pt x="0" y="60000"/>
                </a:cubicBezTo>
                <a:cubicBezTo>
                  <a:pt x="0" y="51700"/>
                  <a:pt x="1566" y="43888"/>
                  <a:pt x="4705" y="36611"/>
                </a:cubicBezTo>
                <a:cubicBezTo>
                  <a:pt x="7827" y="29316"/>
                  <a:pt x="12116" y="22961"/>
                  <a:pt x="17544" y="17533"/>
                </a:cubicBezTo>
                <a:cubicBezTo>
                  <a:pt x="22977" y="12088"/>
                  <a:pt x="29333" y="7822"/>
                  <a:pt x="36633" y="4705"/>
                </a:cubicBezTo>
                <a:cubicBezTo>
                  <a:pt x="43900" y="1566"/>
                  <a:pt x="51700" y="0"/>
                  <a:pt x="60038" y="0"/>
                </a:cubicBezTo>
                <a:moveTo>
                  <a:pt x="100911" y="48955"/>
                </a:moveTo>
                <a:cubicBezTo>
                  <a:pt x="101600" y="48266"/>
                  <a:pt x="101961" y="47400"/>
                  <a:pt x="101994" y="46411"/>
                </a:cubicBezTo>
                <a:cubicBezTo>
                  <a:pt x="102011" y="45394"/>
                  <a:pt x="101661" y="44561"/>
                  <a:pt x="100911" y="43855"/>
                </a:cubicBezTo>
                <a:lnTo>
                  <a:pt x="93094" y="35822"/>
                </a:lnTo>
                <a:cubicBezTo>
                  <a:pt x="92294" y="35116"/>
                  <a:pt x="91411" y="34772"/>
                  <a:pt x="90422" y="34772"/>
                </a:cubicBezTo>
                <a:cubicBezTo>
                  <a:pt x="89438" y="34772"/>
                  <a:pt x="88588" y="35116"/>
                  <a:pt x="87833" y="35822"/>
                </a:cubicBezTo>
                <a:lnTo>
                  <a:pt x="53866" y="69833"/>
                </a:lnTo>
                <a:cubicBezTo>
                  <a:pt x="53161" y="70538"/>
                  <a:pt x="52311" y="70883"/>
                  <a:pt x="51355" y="70883"/>
                </a:cubicBezTo>
                <a:cubicBezTo>
                  <a:pt x="50383" y="70883"/>
                  <a:pt x="49522" y="70538"/>
                  <a:pt x="48766" y="69833"/>
                </a:cubicBezTo>
                <a:lnTo>
                  <a:pt x="32144" y="53238"/>
                </a:lnTo>
                <a:cubicBezTo>
                  <a:pt x="31438" y="52544"/>
                  <a:pt x="30588" y="52183"/>
                  <a:pt x="29633" y="52183"/>
                </a:cubicBezTo>
                <a:cubicBezTo>
                  <a:pt x="28644" y="52183"/>
                  <a:pt x="27750" y="52544"/>
                  <a:pt x="26883" y="53238"/>
                </a:cubicBezTo>
                <a:lnTo>
                  <a:pt x="19066" y="61188"/>
                </a:lnTo>
                <a:cubicBezTo>
                  <a:pt x="18361" y="61894"/>
                  <a:pt x="18033" y="62761"/>
                  <a:pt x="18033" y="63744"/>
                </a:cubicBezTo>
                <a:cubicBezTo>
                  <a:pt x="18033" y="64750"/>
                  <a:pt x="18361" y="65611"/>
                  <a:pt x="19066" y="66305"/>
                </a:cubicBezTo>
                <a:lnTo>
                  <a:pt x="43038" y="90272"/>
                </a:lnTo>
                <a:cubicBezTo>
                  <a:pt x="43744" y="90961"/>
                  <a:pt x="44683" y="91572"/>
                  <a:pt x="45894" y="92105"/>
                </a:cubicBezTo>
                <a:cubicBezTo>
                  <a:pt x="47100" y="92627"/>
                  <a:pt x="48200" y="92888"/>
                  <a:pt x="49205" y="92888"/>
                </a:cubicBezTo>
                <a:lnTo>
                  <a:pt x="53427" y="92888"/>
                </a:lnTo>
                <a:cubicBezTo>
                  <a:pt x="54416" y="92888"/>
                  <a:pt x="55516" y="92638"/>
                  <a:pt x="56694" y="92138"/>
                </a:cubicBezTo>
                <a:cubicBezTo>
                  <a:pt x="57872" y="91638"/>
                  <a:pt x="58844" y="91011"/>
                  <a:pt x="59594" y="90272"/>
                </a:cubicBezTo>
                <a:lnTo>
                  <a:pt x="100911" y="48955"/>
                </a:lnTo>
                <a:close/>
              </a:path>
            </a:pathLst>
          </a:custGeom>
          <a:solidFill>
            <a:srgbClr val="7F7F7F"/>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4CEB9"/>
              </a:solidFill>
              <a:latin typeface="Gill Sans"/>
              <a:ea typeface="Gill Sans"/>
              <a:cs typeface="Gill Sans"/>
              <a:sym typeface="Gill Sans"/>
            </a:endParaRPr>
          </a:p>
        </p:txBody>
      </p:sp>
      <p:pic>
        <p:nvPicPr>
          <p:cNvPr id="493" name="Shape 493" descr="Image result for plane icon"/>
          <p:cNvPicPr preferRelativeResize="0"/>
          <p:nvPr/>
        </p:nvPicPr>
        <p:blipFill rotWithShape="1">
          <a:blip r:embed="rId3">
            <a:alphaModFix/>
          </a:blip>
          <a:srcRect/>
          <a:stretch/>
        </p:blipFill>
        <p:spPr>
          <a:xfrm>
            <a:off x="2352847" y="1078403"/>
            <a:ext cx="1190175" cy="1190175"/>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4"/>
                                        </p:tgtEl>
                                        <p:attrNameLst>
                                          <p:attrName>style.visibility</p:attrName>
                                        </p:attrNameLst>
                                      </p:cBhvr>
                                      <p:to>
                                        <p:strVal val="visible"/>
                                      </p:to>
                                    </p:set>
                                    <p:animEffect transition="in" filter="fade">
                                      <p:cBhvr>
                                        <p:cTn id="7" dur="1000"/>
                                        <p:tgtEl>
                                          <p:spTgt spid="48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85"/>
                                        </p:tgtEl>
                                        <p:attrNameLst>
                                          <p:attrName>style.visibility</p:attrName>
                                        </p:attrNameLst>
                                      </p:cBhvr>
                                      <p:to>
                                        <p:strVal val="visible"/>
                                      </p:to>
                                    </p:set>
                                    <p:animEffect transition="in" filter="fade">
                                      <p:cBhvr>
                                        <p:cTn id="11" dur="500"/>
                                        <p:tgtEl>
                                          <p:spTgt spid="485"/>
                                        </p:tgtEl>
                                      </p:cBhvr>
                                    </p:animEffect>
                                  </p:childTnLst>
                                </p:cTn>
                              </p:par>
                              <p:par>
                                <p:cTn id="12" presetID="10" presetClass="entr" presetSubtype="0" fill="hold" nodeType="withEffect">
                                  <p:stCondLst>
                                    <p:cond delay="0"/>
                                  </p:stCondLst>
                                  <p:childTnLst>
                                    <p:set>
                                      <p:cBhvr>
                                        <p:cTn id="13" dur="1" fill="hold">
                                          <p:stCondLst>
                                            <p:cond delay="0"/>
                                          </p:stCondLst>
                                        </p:cTn>
                                        <p:tgtEl>
                                          <p:spTgt spid="487"/>
                                        </p:tgtEl>
                                        <p:attrNameLst>
                                          <p:attrName>style.visibility</p:attrName>
                                        </p:attrNameLst>
                                      </p:cBhvr>
                                      <p:to>
                                        <p:strVal val="visible"/>
                                      </p:to>
                                    </p:set>
                                    <p:animEffect transition="in" filter="fade">
                                      <p:cBhvr>
                                        <p:cTn id="14" dur="500"/>
                                        <p:tgtEl>
                                          <p:spTgt spid="487"/>
                                        </p:tgtEl>
                                      </p:cBhvr>
                                    </p:animEffect>
                                  </p:childTnLst>
                                </p:cTn>
                              </p:par>
                              <p:par>
                                <p:cTn id="15" presetID="10" presetClass="entr" presetSubtype="0" fill="hold" nodeType="withEffect">
                                  <p:stCondLst>
                                    <p:cond delay="0"/>
                                  </p:stCondLst>
                                  <p:childTnLst>
                                    <p:set>
                                      <p:cBhvr>
                                        <p:cTn id="16" dur="1" fill="hold">
                                          <p:stCondLst>
                                            <p:cond delay="0"/>
                                          </p:stCondLst>
                                        </p:cTn>
                                        <p:tgtEl>
                                          <p:spTgt spid="488"/>
                                        </p:tgtEl>
                                        <p:attrNameLst>
                                          <p:attrName>style.visibility</p:attrName>
                                        </p:attrNameLst>
                                      </p:cBhvr>
                                      <p:to>
                                        <p:strVal val="visible"/>
                                      </p:to>
                                    </p:set>
                                    <p:animEffect transition="in" filter="fade">
                                      <p:cBhvr>
                                        <p:cTn id="17" dur="500"/>
                                        <p:tgtEl>
                                          <p:spTgt spid="488"/>
                                        </p:tgtEl>
                                      </p:cBhvr>
                                    </p:animEffect>
                                  </p:childTnLst>
                                </p:cTn>
                              </p:par>
                              <p:par>
                                <p:cTn id="18" presetID="10" presetClass="entr" presetSubtype="0" fill="hold" nodeType="withEffect">
                                  <p:stCondLst>
                                    <p:cond delay="0"/>
                                  </p:stCondLst>
                                  <p:childTnLst>
                                    <p:set>
                                      <p:cBhvr>
                                        <p:cTn id="19" dur="1" fill="hold">
                                          <p:stCondLst>
                                            <p:cond delay="0"/>
                                          </p:stCondLst>
                                        </p:cTn>
                                        <p:tgtEl>
                                          <p:spTgt spid="489"/>
                                        </p:tgtEl>
                                        <p:attrNameLst>
                                          <p:attrName>style.visibility</p:attrName>
                                        </p:attrNameLst>
                                      </p:cBhvr>
                                      <p:to>
                                        <p:strVal val="visible"/>
                                      </p:to>
                                    </p:set>
                                    <p:animEffect transition="in" filter="fade">
                                      <p:cBhvr>
                                        <p:cTn id="20" dur="500"/>
                                        <p:tgtEl>
                                          <p:spTgt spid="489"/>
                                        </p:tgtEl>
                                      </p:cBhvr>
                                    </p:animEffect>
                                  </p:childTnLst>
                                </p:cTn>
                              </p:par>
                              <p:par>
                                <p:cTn id="21" presetID="10" presetClass="entr" presetSubtype="0" fill="hold" nodeType="withEffect">
                                  <p:stCondLst>
                                    <p:cond delay="0"/>
                                  </p:stCondLst>
                                  <p:childTnLst>
                                    <p:set>
                                      <p:cBhvr>
                                        <p:cTn id="22" dur="1" fill="hold">
                                          <p:stCondLst>
                                            <p:cond delay="0"/>
                                          </p:stCondLst>
                                        </p:cTn>
                                        <p:tgtEl>
                                          <p:spTgt spid="490"/>
                                        </p:tgtEl>
                                        <p:attrNameLst>
                                          <p:attrName>style.visibility</p:attrName>
                                        </p:attrNameLst>
                                      </p:cBhvr>
                                      <p:to>
                                        <p:strVal val="visible"/>
                                      </p:to>
                                    </p:set>
                                    <p:animEffect transition="in" filter="fade">
                                      <p:cBhvr>
                                        <p:cTn id="23" dur="500"/>
                                        <p:tgtEl>
                                          <p:spTgt spid="490"/>
                                        </p:tgtEl>
                                      </p:cBhvr>
                                    </p:animEffect>
                                  </p:childTnLst>
                                </p:cTn>
                              </p:par>
                              <p:par>
                                <p:cTn id="24" presetID="10" presetClass="entr" presetSubtype="0" fill="hold" nodeType="withEffect">
                                  <p:stCondLst>
                                    <p:cond delay="0"/>
                                  </p:stCondLst>
                                  <p:childTnLst>
                                    <p:set>
                                      <p:cBhvr>
                                        <p:cTn id="25" dur="1" fill="hold">
                                          <p:stCondLst>
                                            <p:cond delay="0"/>
                                          </p:stCondLst>
                                        </p:cTn>
                                        <p:tgtEl>
                                          <p:spTgt spid="491"/>
                                        </p:tgtEl>
                                        <p:attrNameLst>
                                          <p:attrName>style.visibility</p:attrName>
                                        </p:attrNameLst>
                                      </p:cBhvr>
                                      <p:to>
                                        <p:strVal val="visible"/>
                                      </p:to>
                                    </p:set>
                                    <p:animEffect transition="in" filter="fade">
                                      <p:cBhvr>
                                        <p:cTn id="26" dur="500"/>
                                        <p:tgtEl>
                                          <p:spTgt spid="491"/>
                                        </p:tgtEl>
                                      </p:cBhvr>
                                    </p:animEffect>
                                  </p:childTnLst>
                                </p:cTn>
                              </p:par>
                              <p:par>
                                <p:cTn id="27" presetID="10" presetClass="entr" presetSubtype="0" fill="hold" nodeType="withEffect">
                                  <p:stCondLst>
                                    <p:cond delay="0"/>
                                  </p:stCondLst>
                                  <p:childTnLst>
                                    <p:set>
                                      <p:cBhvr>
                                        <p:cTn id="28" dur="1" fill="hold">
                                          <p:stCondLst>
                                            <p:cond delay="0"/>
                                          </p:stCondLst>
                                        </p:cTn>
                                        <p:tgtEl>
                                          <p:spTgt spid="492"/>
                                        </p:tgtEl>
                                        <p:attrNameLst>
                                          <p:attrName>style.visibility</p:attrName>
                                        </p:attrNameLst>
                                      </p:cBhvr>
                                      <p:to>
                                        <p:strVal val="visible"/>
                                      </p:to>
                                    </p:set>
                                    <p:animEffect transition="in" filter="fade">
                                      <p:cBhvr>
                                        <p:cTn id="29" dur="500"/>
                                        <p:tgtEl>
                                          <p:spTgt spid="492"/>
                                        </p:tgtEl>
                                      </p:cBhvr>
                                    </p:animEffect>
                                  </p:childTnLst>
                                </p:cTn>
                              </p:par>
                              <p:par>
                                <p:cTn id="30" presetID="10" presetClass="entr" presetSubtype="0" fill="hold" nodeType="withEffect">
                                  <p:stCondLst>
                                    <p:cond delay="0"/>
                                  </p:stCondLst>
                                  <p:childTnLst>
                                    <p:set>
                                      <p:cBhvr>
                                        <p:cTn id="31" dur="1" fill="hold">
                                          <p:stCondLst>
                                            <p:cond delay="0"/>
                                          </p:stCondLst>
                                        </p:cTn>
                                        <p:tgtEl>
                                          <p:spTgt spid="486"/>
                                        </p:tgtEl>
                                        <p:attrNameLst>
                                          <p:attrName>style.visibility</p:attrName>
                                        </p:attrNameLst>
                                      </p:cBhvr>
                                      <p:to>
                                        <p:strVal val="visible"/>
                                      </p:to>
                                    </p:set>
                                    <p:animEffect transition="in" filter="fade">
                                      <p:cBhvr>
                                        <p:cTn id="32" dur="500"/>
                                        <p:tgtEl>
                                          <p:spTgt spid="486"/>
                                        </p:tgtEl>
                                      </p:cBhvr>
                                    </p:animEffect>
                                  </p:childTnLst>
                                </p:cTn>
                              </p:par>
                              <p:par>
                                <p:cTn id="33" presetID="10" presetClass="entr" presetSubtype="0" fill="hold" nodeType="withEffect">
                                  <p:stCondLst>
                                    <p:cond delay="0"/>
                                  </p:stCondLst>
                                  <p:childTnLst>
                                    <p:set>
                                      <p:cBhvr>
                                        <p:cTn id="34" dur="1" fill="hold">
                                          <p:stCondLst>
                                            <p:cond delay="0"/>
                                          </p:stCondLst>
                                        </p:cTn>
                                        <p:tgtEl>
                                          <p:spTgt spid="493"/>
                                        </p:tgtEl>
                                        <p:attrNameLst>
                                          <p:attrName>style.visibility</p:attrName>
                                        </p:attrNameLst>
                                      </p:cBhvr>
                                      <p:to>
                                        <p:strVal val="visible"/>
                                      </p:to>
                                    </p:set>
                                    <p:animEffect transition="in" filter="fade">
                                      <p:cBhvr>
                                        <p:cTn id="35" dur="5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1"/>
          <p:cNvSpPr txBox="1"/>
          <p:nvPr/>
        </p:nvSpPr>
        <p:spPr>
          <a:xfrm>
            <a:off x="3053615" y="7094912"/>
            <a:ext cx="17131486" cy="2429797"/>
          </a:xfrm>
          <a:prstGeom prst="rect">
            <a:avLst/>
          </a:prstGeom>
          <a:noFill/>
          <a:ln>
            <a:noFill/>
          </a:ln>
        </p:spPr>
        <p:txBody>
          <a:bodyPr spcFirstLastPara="1" wrap="square" lIns="91400" tIns="45700" rIns="91400" bIns="45700" anchor="t" anchorCtr="0">
            <a:noAutofit/>
          </a:bodyPr>
          <a:lstStyle/>
          <a:p>
            <a:pPr marL="0" marR="0" lvl="0" indent="0" algn="ctr" rtl="0">
              <a:lnSpc>
                <a:spcPct val="90000"/>
              </a:lnSpc>
              <a:spcBef>
                <a:spcPts val="0"/>
              </a:spcBef>
              <a:spcAft>
                <a:spcPts val="0"/>
              </a:spcAft>
              <a:buClr>
                <a:schemeClr val="lt2"/>
              </a:buClr>
              <a:buSzPts val="8800"/>
              <a:buFont typeface="Open Sans"/>
              <a:buNone/>
            </a:pPr>
            <a:endParaRPr sz="8800" b="0" i="0" u="none" strike="noStrike" cap="none">
              <a:solidFill>
                <a:schemeClr val="lt1"/>
              </a:solidFill>
              <a:latin typeface="Open Sans Light"/>
              <a:ea typeface="Open Sans Light"/>
              <a:cs typeface="Open Sans Light"/>
              <a:sym typeface="Open Sans Light"/>
            </a:endParaRPr>
          </a:p>
        </p:txBody>
      </p:sp>
      <p:sp>
        <p:nvSpPr>
          <p:cNvPr id="497" name="Google Shape;497;p61"/>
          <p:cNvSpPr/>
          <p:nvPr/>
        </p:nvSpPr>
        <p:spPr>
          <a:xfrm>
            <a:off x="3955894" y="5483653"/>
            <a:ext cx="1553645" cy="140813"/>
          </a:xfrm>
          <a:prstGeom prst="rect">
            <a:avLst/>
          </a:prstGeom>
          <a:solidFill>
            <a:schemeClr val="accent1"/>
          </a:solidFill>
          <a:ln>
            <a:noFill/>
          </a:ln>
        </p:spPr>
        <p:txBody>
          <a:bodyPr spcFirstLastPara="1" wrap="square" lIns="91300" tIns="45650" rIns="91300" bIns="4565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accent2"/>
              </a:solidFill>
              <a:latin typeface="Open Sans Light"/>
              <a:ea typeface="Open Sans Light"/>
              <a:cs typeface="Open Sans Light"/>
              <a:sym typeface="Open Sans Light"/>
            </a:endParaRPr>
          </a:p>
        </p:txBody>
      </p:sp>
      <p:sp>
        <p:nvSpPr>
          <p:cNvPr id="498" name="Google Shape;498;p61"/>
          <p:cNvSpPr/>
          <p:nvPr/>
        </p:nvSpPr>
        <p:spPr>
          <a:xfrm>
            <a:off x="3888010" y="3622910"/>
            <a:ext cx="18487877" cy="641967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595959"/>
              </a:buClr>
              <a:buSzPts val="1075"/>
              <a:buFont typeface="Helvetica Neue"/>
              <a:buNone/>
            </a:pPr>
            <a:r>
              <a:rPr lang="en-US" sz="4300" b="1" i="0" u="none" strike="noStrike" cap="none" dirty="0" smtClean="0">
                <a:solidFill>
                  <a:srgbClr val="595959"/>
                </a:solidFill>
                <a:latin typeface="Helvetica Neue"/>
                <a:ea typeface="Helvetica Neue"/>
                <a:cs typeface="Helvetica Neue"/>
                <a:sym typeface="Helvetica Neue"/>
              </a:rPr>
              <a:t>EXTENDING </a:t>
            </a:r>
            <a:r>
              <a:rPr lang="en-US" sz="4300" b="1" i="0" u="none" strike="noStrike" cap="none" dirty="0">
                <a:solidFill>
                  <a:srgbClr val="595959"/>
                </a:solidFill>
                <a:latin typeface="Helvetica Neue"/>
                <a:ea typeface="Helvetica Neue"/>
                <a:cs typeface="Helvetica Neue"/>
                <a:sym typeface="Helvetica Neue"/>
              </a:rPr>
              <a:t>YOUR PERIOD OF STAY </a:t>
            </a:r>
            <a:br>
              <a:rPr lang="en-US" sz="4300" b="1" i="0" u="none" strike="noStrike" cap="none" dirty="0">
                <a:solidFill>
                  <a:srgbClr val="595959"/>
                </a:solidFill>
                <a:latin typeface="Helvetica Neue"/>
                <a:ea typeface="Helvetica Neue"/>
                <a:cs typeface="Helvetica Neue"/>
                <a:sym typeface="Helvetica Neue"/>
              </a:rPr>
            </a:br>
            <a:endParaRPr lang="tr-TR" sz="4300" b="1" i="0" u="none" strike="noStrike" cap="none" dirty="0" smtClean="0">
              <a:solidFill>
                <a:srgbClr val="595959"/>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595959"/>
              </a:buClr>
              <a:buSzPts val="1075"/>
              <a:buFont typeface="Helvetica Neue"/>
              <a:buNone/>
            </a:pPr>
            <a:endParaRPr sz="4400" b="1" i="0" u="none" strike="noStrike" cap="none" dirty="0" smtClean="0">
              <a:solidFill>
                <a:srgbClr val="595959"/>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595959"/>
              </a:buClr>
              <a:buSzPts val="4000"/>
              <a:buFont typeface="Helvetica Neue"/>
              <a:buNone/>
            </a:pPr>
            <a:r>
              <a:rPr lang="en-US" sz="4000" b="0" i="0" u="none" strike="noStrike" cap="none" dirty="0" smtClean="0">
                <a:solidFill>
                  <a:srgbClr val="595959"/>
                </a:solidFill>
                <a:latin typeface="Helvetica Neue"/>
                <a:ea typeface="Helvetica Neue"/>
                <a:cs typeface="Helvetica Neue"/>
                <a:sym typeface="Helvetica Neue"/>
              </a:rPr>
              <a:t>Foreign </a:t>
            </a:r>
            <a:r>
              <a:rPr lang="en-US" sz="4000" b="0" i="0" u="none" strike="noStrike" cap="none" dirty="0">
                <a:solidFill>
                  <a:srgbClr val="595959"/>
                </a:solidFill>
                <a:latin typeface="Helvetica Neue"/>
                <a:ea typeface="Helvetica Neue"/>
                <a:cs typeface="Helvetica Neue"/>
                <a:sym typeface="Helvetica Neue"/>
              </a:rPr>
              <a:t>students finishing their education at Istanbul </a:t>
            </a:r>
            <a:r>
              <a:rPr lang="en-US" sz="4000" b="0" i="0" u="none" strike="noStrike" cap="none" dirty="0" err="1">
                <a:solidFill>
                  <a:srgbClr val="595959"/>
                </a:solidFill>
                <a:latin typeface="Helvetica Neue"/>
                <a:ea typeface="Helvetica Neue"/>
                <a:cs typeface="Helvetica Neue"/>
                <a:sym typeface="Helvetica Neue"/>
              </a:rPr>
              <a:t>Bilgi</a:t>
            </a:r>
            <a:r>
              <a:rPr lang="en-US" sz="4000" b="0" i="0" u="none" strike="noStrike" cap="none" dirty="0">
                <a:solidFill>
                  <a:srgbClr val="595959"/>
                </a:solidFill>
                <a:latin typeface="Helvetica Neue"/>
                <a:ea typeface="Helvetica Neue"/>
                <a:cs typeface="Helvetica Neue"/>
                <a:sym typeface="Helvetica Neue"/>
              </a:rPr>
              <a:t> University are obliged to </a:t>
            </a:r>
            <a:r>
              <a:rPr lang="en-US" sz="4000" b="1" i="0" u="none" strike="noStrike" cap="none" dirty="0">
                <a:solidFill>
                  <a:srgbClr val="595959"/>
                </a:solidFill>
                <a:latin typeface="Helvetica Neue"/>
                <a:ea typeface="Helvetica Neue"/>
                <a:cs typeface="Helvetica Neue"/>
                <a:sym typeface="Helvetica Neue"/>
              </a:rPr>
              <a:t>leave the country </a:t>
            </a:r>
            <a:r>
              <a:rPr lang="en-US" sz="4000" b="0" i="0" u="none" strike="noStrike" cap="none" dirty="0">
                <a:solidFill>
                  <a:srgbClr val="595959"/>
                </a:solidFill>
                <a:latin typeface="Helvetica Neue"/>
                <a:ea typeface="Helvetica Neue"/>
                <a:cs typeface="Helvetica Neue"/>
                <a:sym typeface="Helvetica Neue"/>
              </a:rPr>
              <a:t>right after their </a:t>
            </a:r>
            <a:r>
              <a:rPr lang="tr-TR" sz="4000" b="0" i="0" u="none" strike="noStrike" cap="none" dirty="0" err="1" smtClean="0">
                <a:solidFill>
                  <a:srgbClr val="595959"/>
                </a:solidFill>
                <a:latin typeface="Helvetica Neue"/>
                <a:ea typeface="Helvetica Neue"/>
                <a:cs typeface="Helvetica Neue"/>
                <a:sym typeface="Helvetica Neue"/>
              </a:rPr>
              <a:t>semester</a:t>
            </a:r>
            <a:r>
              <a:rPr lang="tr-TR" sz="4000" b="0" i="0" u="none" strike="noStrike" cap="none" dirty="0" smtClean="0">
                <a:solidFill>
                  <a:srgbClr val="595959"/>
                </a:solidFill>
                <a:latin typeface="Helvetica Neue"/>
                <a:ea typeface="Helvetica Neue"/>
                <a:cs typeface="Helvetica Neue"/>
                <a:sym typeface="Helvetica Neue"/>
              </a:rPr>
              <a:t> </a:t>
            </a:r>
            <a:r>
              <a:rPr lang="tr-TR" sz="4000" b="0" i="0" u="none" strike="noStrike" cap="none" dirty="0" err="1" smtClean="0">
                <a:solidFill>
                  <a:srgbClr val="595959"/>
                </a:solidFill>
                <a:latin typeface="Helvetica Neue"/>
                <a:ea typeface="Helvetica Neue"/>
                <a:cs typeface="Helvetica Neue"/>
                <a:sym typeface="Helvetica Neue"/>
              </a:rPr>
              <a:t>ends</a:t>
            </a:r>
            <a:r>
              <a:rPr lang="tr-TR" sz="4000" b="0" i="0" u="none" strike="noStrike" cap="none" dirty="0" smtClean="0">
                <a:solidFill>
                  <a:srgbClr val="595959"/>
                </a:solidFill>
                <a:latin typeface="Helvetica Neue"/>
                <a:ea typeface="Helvetica Neue"/>
                <a:cs typeface="Helvetica Neue"/>
                <a:sym typeface="Helvetica Neue"/>
              </a:rPr>
              <a:t>.</a:t>
            </a:r>
            <a:endParaRPr sz="1400" b="0" i="0" u="none" strike="noStrike" cap="none" dirty="0">
              <a:solidFill>
                <a:srgbClr val="000000"/>
              </a:solidFill>
              <a:latin typeface="Arial"/>
              <a:ea typeface="Arial"/>
              <a:cs typeface="Arial"/>
              <a:sym typeface="Arial"/>
            </a:endParaRPr>
          </a:p>
          <a:p>
            <a:pPr lvl="0">
              <a:lnSpc>
                <a:spcPct val="120000"/>
              </a:lnSpc>
              <a:buClr>
                <a:srgbClr val="595959"/>
              </a:buClr>
              <a:buSzPts val="4000"/>
            </a:pPr>
            <a:r>
              <a:rPr lang="en-US" sz="4000" b="0" i="0" u="none" strike="noStrike" cap="none" dirty="0">
                <a:solidFill>
                  <a:srgbClr val="595959"/>
                </a:solidFill>
                <a:latin typeface="Helvetica Neue"/>
                <a:ea typeface="Helvetica Neue"/>
                <a:cs typeface="Helvetica Neue"/>
                <a:sym typeface="Helvetica Neue"/>
              </a:rPr>
              <a:t>In case you would want to stay in Turkish borders for a longer period of time you have to inform Migration Office about this fact in</a:t>
            </a:r>
            <a:r>
              <a:rPr lang="en-US" sz="4000" dirty="0">
                <a:solidFill>
                  <a:srgbClr val="595959"/>
                </a:solidFill>
                <a:latin typeface="Helvetica Neue"/>
                <a:ea typeface="Helvetica Neue"/>
                <a:cs typeface="Helvetica Neue"/>
                <a:sym typeface="Helvetica Neue"/>
              </a:rPr>
              <a:t> </a:t>
            </a:r>
            <a:r>
              <a:rPr lang="en-US" sz="4000" b="0" i="0" u="none" strike="noStrike" cap="none" dirty="0">
                <a:solidFill>
                  <a:srgbClr val="595959"/>
                </a:solidFill>
                <a:latin typeface="Helvetica Neue"/>
                <a:ea typeface="Helvetica Neue"/>
                <a:cs typeface="Helvetica Neue"/>
                <a:sym typeface="Helvetica Neue"/>
              </a:rPr>
              <a:t>a short </a:t>
            </a:r>
            <a:r>
              <a:rPr lang="en-US" sz="4000" b="0" i="0" u="none" strike="noStrike" cap="none" dirty="0" smtClean="0">
                <a:solidFill>
                  <a:srgbClr val="595959"/>
                </a:solidFill>
                <a:latin typeface="Helvetica Neue"/>
                <a:ea typeface="Helvetica Neue"/>
                <a:cs typeface="Helvetica Neue"/>
                <a:sym typeface="Helvetica Neue"/>
              </a:rPr>
              <a:t>time</a:t>
            </a:r>
            <a:r>
              <a:rPr lang="tr-TR" sz="4000" b="0" i="0" u="none" strike="noStrike" cap="none" dirty="0" smtClean="0">
                <a:solidFill>
                  <a:srgbClr val="595959"/>
                </a:solidFill>
                <a:latin typeface="Helvetica Neue"/>
                <a:ea typeface="Helvetica Neue"/>
                <a:cs typeface="Helvetica Neue"/>
                <a:sym typeface="Helvetica Neue"/>
              </a:rPr>
              <a:t>.</a:t>
            </a:r>
            <a:br>
              <a:rPr lang="tr-TR" sz="4000" b="0" i="0" u="none" strike="noStrike" cap="none" dirty="0" smtClean="0">
                <a:solidFill>
                  <a:srgbClr val="595959"/>
                </a:solidFill>
                <a:latin typeface="Helvetica Neue"/>
                <a:ea typeface="Helvetica Neue"/>
                <a:cs typeface="Helvetica Neue"/>
                <a:sym typeface="Helvetica Neue"/>
              </a:rPr>
            </a:br>
            <a:r>
              <a:rPr lang="tr-TR" sz="4000" b="0" i="0" u="none" strike="noStrike" cap="none" dirty="0" smtClean="0">
                <a:solidFill>
                  <a:srgbClr val="595959"/>
                </a:solidFill>
                <a:latin typeface="Helvetica Neue"/>
                <a:ea typeface="Helvetica Neue"/>
                <a:cs typeface="Helvetica Neue"/>
                <a:sym typeface="Helvetica Neue"/>
              </a:rPr>
              <a:t/>
            </a:r>
            <a:br>
              <a:rPr lang="tr-TR" sz="4000" b="0" i="0" u="none" strike="noStrike" cap="none" dirty="0" smtClean="0">
                <a:solidFill>
                  <a:srgbClr val="595959"/>
                </a:solidFill>
                <a:latin typeface="Helvetica Neue"/>
                <a:ea typeface="Helvetica Neue"/>
                <a:cs typeface="Helvetica Neue"/>
                <a:sym typeface="Helvetica Neue"/>
              </a:rPr>
            </a:br>
            <a:r>
              <a:rPr lang="tr-TR" sz="4000" b="0" i="0" u="none" strike="noStrike" cap="none" dirty="0" smtClean="0">
                <a:solidFill>
                  <a:srgbClr val="595959"/>
                </a:solidFill>
                <a:latin typeface="Helvetica Neue"/>
                <a:ea typeface="Helvetica Neue"/>
                <a:cs typeface="Helvetica Neue"/>
                <a:sym typeface="Helvetica Neue"/>
              </a:rPr>
              <a:t/>
            </a:r>
            <a:br>
              <a:rPr lang="tr-TR" sz="4000" b="0" i="0" u="none" strike="noStrike" cap="none" dirty="0" smtClean="0">
                <a:solidFill>
                  <a:srgbClr val="595959"/>
                </a:solidFill>
                <a:latin typeface="Helvetica Neue"/>
                <a:ea typeface="Helvetica Neue"/>
                <a:cs typeface="Helvetica Neue"/>
                <a:sym typeface="Helvetica Neue"/>
              </a:rPr>
            </a:br>
            <a:r>
              <a:rPr lang="tr-TR" sz="4000" b="0" i="0" u="none" strike="noStrike" cap="none" dirty="0" err="1" smtClean="0">
                <a:solidFill>
                  <a:srgbClr val="595959"/>
                </a:solidFill>
                <a:latin typeface="Helvetica Neue"/>
                <a:ea typeface="Helvetica Neue"/>
                <a:cs typeface="Helvetica Neue"/>
                <a:sym typeface="Helvetica Neue"/>
              </a:rPr>
              <a:t>Extension</a:t>
            </a:r>
            <a:r>
              <a:rPr lang="tr-TR" sz="4000" b="0" i="0" u="none" strike="noStrike" cap="none" dirty="0" smtClean="0">
                <a:solidFill>
                  <a:srgbClr val="595959"/>
                </a:solidFill>
                <a:latin typeface="Helvetica Neue"/>
                <a:ea typeface="Helvetica Neue"/>
                <a:cs typeface="Helvetica Neue"/>
                <a:sym typeface="Helvetica Neue"/>
              </a:rPr>
              <a:t> of Student </a:t>
            </a:r>
            <a:r>
              <a:rPr lang="tr-TR" sz="4000" b="0" i="0" u="none" strike="noStrike" cap="none" dirty="0" err="1" smtClean="0">
                <a:solidFill>
                  <a:srgbClr val="595959"/>
                </a:solidFill>
                <a:latin typeface="Helvetica Neue"/>
                <a:ea typeface="Helvetica Neue"/>
                <a:cs typeface="Helvetica Neue"/>
                <a:sym typeface="Helvetica Neue"/>
              </a:rPr>
              <a:t>Residence</a:t>
            </a:r>
            <a:r>
              <a:rPr lang="tr-TR" sz="4000" b="0" i="0" u="none" strike="noStrike" cap="none" dirty="0" smtClean="0">
                <a:solidFill>
                  <a:srgbClr val="595959"/>
                </a:solidFill>
                <a:latin typeface="Helvetica Neue"/>
                <a:ea typeface="Helvetica Neue"/>
                <a:cs typeface="Helvetica Neue"/>
                <a:sym typeface="Helvetica Neue"/>
              </a:rPr>
              <a:t> </a:t>
            </a:r>
            <a:r>
              <a:rPr lang="tr-TR" sz="4000" b="0" i="0" u="none" strike="noStrike" cap="none" dirty="0" err="1" smtClean="0">
                <a:solidFill>
                  <a:srgbClr val="595959"/>
                </a:solidFill>
                <a:latin typeface="Helvetica Neue"/>
                <a:ea typeface="Helvetica Neue"/>
                <a:cs typeface="Helvetica Neue"/>
                <a:sym typeface="Helvetica Neue"/>
              </a:rPr>
              <a:t>Permit</a:t>
            </a:r>
            <a:r>
              <a:rPr lang="tr-TR" sz="4000" dirty="0">
                <a:solidFill>
                  <a:srgbClr val="595959"/>
                </a:solidFill>
                <a:latin typeface="Helvetica Neue"/>
                <a:ea typeface="Helvetica Neue"/>
                <a:cs typeface="Helvetica Neue"/>
                <a:sym typeface="Helvetica Neue"/>
              </a:rPr>
              <a:t>: </a:t>
            </a:r>
            <a:r>
              <a:rPr lang="tr-TR" sz="4000" dirty="0">
                <a:solidFill>
                  <a:srgbClr val="595959"/>
                </a:solidFill>
                <a:latin typeface="Helvetica Neue"/>
                <a:ea typeface="Helvetica Neue"/>
                <a:cs typeface="Helvetica Neue"/>
                <a:sym typeface="Helvetica Neue"/>
                <a:hlinkClick r:id="rId3"/>
              </a:rPr>
              <a:t>http://</a:t>
            </a:r>
            <a:r>
              <a:rPr lang="tr-TR" sz="4000" dirty="0" smtClean="0">
                <a:solidFill>
                  <a:srgbClr val="595959"/>
                </a:solidFill>
                <a:latin typeface="Helvetica Neue"/>
                <a:ea typeface="Helvetica Neue"/>
                <a:cs typeface="Helvetica Neue"/>
                <a:sym typeface="Helvetica Neue"/>
                <a:hlinkClick r:id="rId3"/>
              </a:rPr>
              <a:t>bit.ly/2oIpFjJ</a:t>
            </a:r>
            <a:r>
              <a:rPr lang="tr-TR" sz="4000" dirty="0" smtClean="0">
                <a:solidFill>
                  <a:srgbClr val="595959"/>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3600"/>
              <a:buFont typeface="Arial"/>
              <a:buNone/>
            </a:pPr>
            <a:endParaRPr sz="3600" b="0" i="0" u="none" strike="noStrike" cap="none" dirty="0">
              <a:solidFill>
                <a:srgbClr val="595959"/>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000000"/>
              </a:buClr>
              <a:buSzPts val="3600"/>
              <a:buFont typeface="Arial"/>
              <a:buNone/>
            </a:pPr>
            <a:endParaRPr sz="3600" b="0" i="0" u="none" strike="noStrike" cap="none" dirty="0">
              <a:solidFill>
                <a:srgbClr val="595959"/>
              </a:solidFill>
              <a:latin typeface="Helvetica Neue"/>
              <a:ea typeface="Helvetica Neue"/>
              <a:cs typeface="Helvetica Neue"/>
              <a:sym typeface="Helvetica Neue"/>
            </a:endParaRPr>
          </a:p>
        </p:txBody>
      </p:sp>
      <p:sp>
        <p:nvSpPr>
          <p:cNvPr id="499" name="Google Shape;499;p61"/>
          <p:cNvSpPr/>
          <p:nvPr/>
        </p:nvSpPr>
        <p:spPr>
          <a:xfrm>
            <a:off x="2752547" y="6027348"/>
            <a:ext cx="699035" cy="705619"/>
          </a:xfrm>
          <a:custGeom>
            <a:avLst/>
            <a:gdLst/>
            <a:ahLst/>
            <a:cxnLst/>
            <a:rect l="0" t="0" r="0" b="0"/>
            <a:pathLst>
              <a:path w="120000" h="120000" extrusionOk="0">
                <a:moveTo>
                  <a:pt x="60038" y="0"/>
                </a:moveTo>
                <a:cubicBezTo>
                  <a:pt x="68338" y="0"/>
                  <a:pt x="76138" y="1566"/>
                  <a:pt x="83394" y="4705"/>
                </a:cubicBezTo>
                <a:cubicBezTo>
                  <a:pt x="90661" y="7822"/>
                  <a:pt x="97016" y="12088"/>
                  <a:pt x="102494" y="17533"/>
                </a:cubicBezTo>
                <a:cubicBezTo>
                  <a:pt x="107955" y="22961"/>
                  <a:pt x="112227" y="29316"/>
                  <a:pt x="115333" y="36611"/>
                </a:cubicBezTo>
                <a:cubicBezTo>
                  <a:pt x="118427" y="43888"/>
                  <a:pt x="119994" y="51700"/>
                  <a:pt x="119994" y="60000"/>
                </a:cubicBezTo>
                <a:cubicBezTo>
                  <a:pt x="119994" y="68294"/>
                  <a:pt x="118427" y="76105"/>
                  <a:pt x="115333" y="83383"/>
                </a:cubicBezTo>
                <a:cubicBezTo>
                  <a:pt x="112227" y="90666"/>
                  <a:pt x="107944" y="97033"/>
                  <a:pt x="102494" y="102461"/>
                </a:cubicBezTo>
                <a:cubicBezTo>
                  <a:pt x="97016" y="107905"/>
                  <a:pt x="90661" y="112172"/>
                  <a:pt x="83394" y="115288"/>
                </a:cubicBezTo>
                <a:cubicBezTo>
                  <a:pt x="76138" y="118427"/>
                  <a:pt x="68338" y="119994"/>
                  <a:pt x="60038" y="119994"/>
                </a:cubicBezTo>
                <a:cubicBezTo>
                  <a:pt x="51716" y="119994"/>
                  <a:pt x="43916" y="118427"/>
                  <a:pt x="36633" y="115288"/>
                </a:cubicBezTo>
                <a:cubicBezTo>
                  <a:pt x="29333" y="112172"/>
                  <a:pt x="22977" y="107905"/>
                  <a:pt x="17544" y="102461"/>
                </a:cubicBezTo>
                <a:cubicBezTo>
                  <a:pt x="12100" y="97033"/>
                  <a:pt x="7827" y="90666"/>
                  <a:pt x="4705" y="83383"/>
                </a:cubicBezTo>
                <a:cubicBezTo>
                  <a:pt x="1566" y="76105"/>
                  <a:pt x="0" y="68294"/>
                  <a:pt x="0" y="60000"/>
                </a:cubicBezTo>
                <a:cubicBezTo>
                  <a:pt x="0" y="51700"/>
                  <a:pt x="1566" y="43888"/>
                  <a:pt x="4705" y="36611"/>
                </a:cubicBezTo>
                <a:cubicBezTo>
                  <a:pt x="7827" y="29316"/>
                  <a:pt x="12116" y="22961"/>
                  <a:pt x="17544" y="17533"/>
                </a:cubicBezTo>
                <a:cubicBezTo>
                  <a:pt x="22977" y="12088"/>
                  <a:pt x="29333" y="7822"/>
                  <a:pt x="36633" y="4705"/>
                </a:cubicBezTo>
                <a:cubicBezTo>
                  <a:pt x="43900" y="1566"/>
                  <a:pt x="51700" y="0"/>
                  <a:pt x="60038" y="0"/>
                </a:cubicBezTo>
                <a:moveTo>
                  <a:pt x="100911" y="48955"/>
                </a:moveTo>
                <a:cubicBezTo>
                  <a:pt x="101600" y="48266"/>
                  <a:pt x="101961" y="47400"/>
                  <a:pt x="101994" y="46411"/>
                </a:cubicBezTo>
                <a:cubicBezTo>
                  <a:pt x="102011" y="45394"/>
                  <a:pt x="101661" y="44561"/>
                  <a:pt x="100911" y="43855"/>
                </a:cubicBezTo>
                <a:lnTo>
                  <a:pt x="93094" y="35822"/>
                </a:lnTo>
                <a:cubicBezTo>
                  <a:pt x="92294" y="35116"/>
                  <a:pt x="91411" y="34772"/>
                  <a:pt x="90422" y="34772"/>
                </a:cubicBezTo>
                <a:cubicBezTo>
                  <a:pt x="89438" y="34772"/>
                  <a:pt x="88588" y="35116"/>
                  <a:pt x="87833" y="35822"/>
                </a:cubicBezTo>
                <a:lnTo>
                  <a:pt x="53866" y="69833"/>
                </a:lnTo>
                <a:cubicBezTo>
                  <a:pt x="53161" y="70538"/>
                  <a:pt x="52311" y="70883"/>
                  <a:pt x="51355" y="70883"/>
                </a:cubicBezTo>
                <a:cubicBezTo>
                  <a:pt x="50383" y="70883"/>
                  <a:pt x="49522" y="70538"/>
                  <a:pt x="48766" y="69833"/>
                </a:cubicBezTo>
                <a:lnTo>
                  <a:pt x="32144" y="53238"/>
                </a:lnTo>
                <a:cubicBezTo>
                  <a:pt x="31438" y="52544"/>
                  <a:pt x="30588" y="52183"/>
                  <a:pt x="29633" y="52183"/>
                </a:cubicBezTo>
                <a:cubicBezTo>
                  <a:pt x="28644" y="52183"/>
                  <a:pt x="27750" y="52544"/>
                  <a:pt x="26883" y="53238"/>
                </a:cubicBezTo>
                <a:lnTo>
                  <a:pt x="19066" y="61188"/>
                </a:lnTo>
                <a:cubicBezTo>
                  <a:pt x="18361" y="61894"/>
                  <a:pt x="18033" y="62761"/>
                  <a:pt x="18033" y="63744"/>
                </a:cubicBezTo>
                <a:cubicBezTo>
                  <a:pt x="18033" y="64750"/>
                  <a:pt x="18361" y="65611"/>
                  <a:pt x="19066" y="66305"/>
                </a:cubicBezTo>
                <a:lnTo>
                  <a:pt x="43038" y="90272"/>
                </a:lnTo>
                <a:cubicBezTo>
                  <a:pt x="43744" y="90961"/>
                  <a:pt x="44683" y="91572"/>
                  <a:pt x="45894" y="92105"/>
                </a:cubicBezTo>
                <a:cubicBezTo>
                  <a:pt x="47100" y="92627"/>
                  <a:pt x="48200" y="92888"/>
                  <a:pt x="49205" y="92888"/>
                </a:cubicBezTo>
                <a:lnTo>
                  <a:pt x="53427" y="92888"/>
                </a:lnTo>
                <a:cubicBezTo>
                  <a:pt x="54416" y="92888"/>
                  <a:pt x="55516" y="92638"/>
                  <a:pt x="56694" y="92138"/>
                </a:cubicBezTo>
                <a:cubicBezTo>
                  <a:pt x="57872" y="91638"/>
                  <a:pt x="58844" y="91011"/>
                  <a:pt x="59594" y="90272"/>
                </a:cubicBezTo>
                <a:lnTo>
                  <a:pt x="100911" y="48955"/>
                </a:lnTo>
                <a:close/>
              </a:path>
            </a:pathLst>
          </a:custGeom>
          <a:solidFill>
            <a:srgbClr val="7F7F7F"/>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4CEB9"/>
              </a:solidFill>
              <a:latin typeface="Gill Sans"/>
              <a:ea typeface="Gill Sans"/>
              <a:cs typeface="Gill Sans"/>
              <a:sym typeface="Gill Sans"/>
            </a:endParaRPr>
          </a:p>
        </p:txBody>
      </p:sp>
      <p:pic>
        <p:nvPicPr>
          <p:cNvPr id="500" name="Google Shape;500;p61" descr="Image result for plane icon"/>
          <p:cNvPicPr preferRelativeResize="0"/>
          <p:nvPr/>
        </p:nvPicPr>
        <p:blipFill rotWithShape="1">
          <a:blip r:embed="rId4">
            <a:alphaModFix/>
          </a:blip>
          <a:srcRect/>
          <a:stretch/>
        </p:blipFill>
        <p:spPr>
          <a:xfrm>
            <a:off x="2261407" y="3524423"/>
            <a:ext cx="1190175" cy="1190175"/>
          </a:xfrm>
          <a:prstGeom prst="rect">
            <a:avLst/>
          </a:prstGeom>
          <a:noFill/>
          <a:ln>
            <a:noFill/>
          </a:ln>
        </p:spPr>
      </p:pic>
    </p:spTree>
    <p:extLst>
      <p:ext uri="{BB962C8B-B14F-4D97-AF65-F5344CB8AC3E}">
        <p14:creationId xmlns:p14="http://schemas.microsoft.com/office/powerpoint/2010/main" val="35015336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6"/>
                                        </p:tgtEl>
                                        <p:attrNameLst>
                                          <p:attrName>style.visibility</p:attrName>
                                        </p:attrNameLst>
                                      </p:cBhvr>
                                      <p:to>
                                        <p:strVal val="visible"/>
                                      </p:to>
                                    </p:set>
                                    <p:animEffect transition="in" filter="fade">
                                      <p:cBhvr>
                                        <p:cTn id="7" dur="1000"/>
                                        <p:tgtEl>
                                          <p:spTgt spid="49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97"/>
                                        </p:tgtEl>
                                        <p:attrNameLst>
                                          <p:attrName>style.visibility</p:attrName>
                                        </p:attrNameLst>
                                      </p:cBhvr>
                                      <p:to>
                                        <p:strVal val="visible"/>
                                      </p:to>
                                    </p:set>
                                    <p:animEffect transition="in" filter="fade">
                                      <p:cBhvr>
                                        <p:cTn id="11" dur="500"/>
                                        <p:tgtEl>
                                          <p:spTgt spid="497"/>
                                        </p:tgtEl>
                                      </p:cBhvr>
                                    </p:animEffect>
                                  </p:childTnLst>
                                </p:cTn>
                              </p:par>
                              <p:par>
                                <p:cTn id="12" presetID="10" presetClass="entr" presetSubtype="0" fill="hold" nodeType="withEffect">
                                  <p:stCondLst>
                                    <p:cond delay="0"/>
                                  </p:stCondLst>
                                  <p:childTnLst>
                                    <p:set>
                                      <p:cBhvr>
                                        <p:cTn id="13" dur="1" fill="hold">
                                          <p:stCondLst>
                                            <p:cond delay="0"/>
                                          </p:stCondLst>
                                        </p:cTn>
                                        <p:tgtEl>
                                          <p:spTgt spid="499"/>
                                        </p:tgtEl>
                                        <p:attrNameLst>
                                          <p:attrName>style.visibility</p:attrName>
                                        </p:attrNameLst>
                                      </p:cBhvr>
                                      <p:to>
                                        <p:strVal val="visible"/>
                                      </p:to>
                                    </p:set>
                                    <p:animEffect transition="in" filter="fade">
                                      <p:cBhvr>
                                        <p:cTn id="14" dur="500"/>
                                        <p:tgtEl>
                                          <p:spTgt spid="499"/>
                                        </p:tgtEl>
                                      </p:cBhvr>
                                    </p:animEffect>
                                  </p:childTnLst>
                                </p:cTn>
                              </p:par>
                              <p:par>
                                <p:cTn id="15" presetID="10" presetClass="entr" presetSubtype="0" fill="hold" nodeType="withEffect">
                                  <p:stCondLst>
                                    <p:cond delay="0"/>
                                  </p:stCondLst>
                                  <p:childTnLst>
                                    <p:set>
                                      <p:cBhvr>
                                        <p:cTn id="16" dur="1" fill="hold">
                                          <p:stCondLst>
                                            <p:cond delay="0"/>
                                          </p:stCondLst>
                                        </p:cTn>
                                        <p:tgtEl>
                                          <p:spTgt spid="498"/>
                                        </p:tgtEl>
                                        <p:attrNameLst>
                                          <p:attrName>style.visibility</p:attrName>
                                        </p:attrNameLst>
                                      </p:cBhvr>
                                      <p:to>
                                        <p:strVal val="visible"/>
                                      </p:to>
                                    </p:set>
                                    <p:animEffect transition="in" filter="fade">
                                      <p:cBhvr>
                                        <p:cTn id="17" dur="500"/>
                                        <p:tgtEl>
                                          <p:spTgt spid="498"/>
                                        </p:tgtEl>
                                      </p:cBhvr>
                                    </p:animEffect>
                                  </p:childTnLst>
                                </p:cTn>
                              </p:par>
                              <p:par>
                                <p:cTn id="18" presetID="10" presetClass="entr" presetSubtype="0" fill="hold" nodeType="withEffect">
                                  <p:stCondLst>
                                    <p:cond delay="0"/>
                                  </p:stCondLst>
                                  <p:childTnLst>
                                    <p:set>
                                      <p:cBhvr>
                                        <p:cTn id="19" dur="1" fill="hold">
                                          <p:stCondLst>
                                            <p:cond delay="0"/>
                                          </p:stCondLst>
                                        </p:cTn>
                                        <p:tgtEl>
                                          <p:spTgt spid="500"/>
                                        </p:tgtEl>
                                        <p:attrNameLst>
                                          <p:attrName>style.visibility</p:attrName>
                                        </p:attrNameLst>
                                      </p:cBhvr>
                                      <p:to>
                                        <p:strVal val="visible"/>
                                      </p:to>
                                    </p:set>
                                    <p:animEffect transition="in" filter="fade">
                                      <p:cBhvr>
                                        <p:cTn id="20" dur="500"/>
                                        <p:tgtEl>
                                          <p:spTgt spid="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26"/>
        <p:cNvGrpSpPr/>
        <p:nvPr/>
      </p:nvGrpSpPr>
      <p:grpSpPr>
        <a:xfrm>
          <a:off x="0" y="0"/>
          <a:ext cx="0" cy="0"/>
          <a:chOff x="0" y="0"/>
          <a:chExt cx="0" cy="0"/>
        </a:xfrm>
      </p:grpSpPr>
      <p:sp>
        <p:nvSpPr>
          <p:cNvPr id="527" name="Shape 527"/>
          <p:cNvSpPr/>
          <p:nvPr/>
        </p:nvSpPr>
        <p:spPr>
          <a:xfrm>
            <a:off x="14757173" y="8308849"/>
            <a:ext cx="1553645" cy="128012"/>
          </a:xfrm>
          <a:prstGeom prst="rect">
            <a:avLst/>
          </a:prstGeom>
          <a:solidFill>
            <a:schemeClr val="accent1"/>
          </a:solidFill>
          <a:ln>
            <a:noFill/>
          </a:ln>
        </p:spPr>
        <p:txBody>
          <a:bodyPr spcFirstLastPara="1" wrap="square" lIns="91300" tIns="45650" rIns="91300" bIns="4565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accent2"/>
              </a:solidFill>
              <a:latin typeface="Open Sans Light"/>
              <a:ea typeface="Open Sans Light"/>
              <a:cs typeface="Open Sans Light"/>
              <a:sym typeface="Open Sans Light"/>
            </a:endParaRPr>
          </a:p>
        </p:txBody>
      </p:sp>
      <p:sp>
        <p:nvSpPr>
          <p:cNvPr id="528" name="Shape 528"/>
          <p:cNvSpPr/>
          <p:nvPr/>
        </p:nvSpPr>
        <p:spPr>
          <a:xfrm>
            <a:off x="10332720" y="4803259"/>
            <a:ext cx="13185775" cy="439663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75"/>
              <a:buFont typeface="Helvetica Neue"/>
              <a:buNone/>
            </a:pPr>
            <a:endParaRPr lang="tr-TR" sz="4300" b="1" dirty="0" smtClean="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ts val="1075"/>
              <a:buFont typeface="Helvetica Neue"/>
              <a:buNone/>
            </a:pPr>
            <a:r>
              <a:rPr lang="tr-TR" sz="4300" b="1" dirty="0" smtClean="0">
                <a:solidFill>
                  <a:schemeClr val="lt1"/>
                </a:solidFill>
                <a:latin typeface="Helvetica Neue"/>
                <a:ea typeface="Helvetica Neue"/>
                <a:cs typeface="Helvetica Neue"/>
                <a:sym typeface="Helvetica Neue"/>
              </a:rPr>
              <a:t>And </a:t>
            </a:r>
            <a:r>
              <a:rPr lang="tr-TR" sz="4300" b="1" dirty="0" err="1" smtClean="0">
                <a:solidFill>
                  <a:schemeClr val="lt1"/>
                </a:solidFill>
                <a:latin typeface="Helvetica Neue"/>
                <a:ea typeface="Helvetica Neue"/>
                <a:cs typeface="Helvetica Neue"/>
                <a:sym typeface="Helvetica Neue"/>
              </a:rPr>
              <a:t>don’t</a:t>
            </a:r>
            <a:r>
              <a:rPr lang="tr-TR" sz="4300" b="1" dirty="0" smtClean="0">
                <a:solidFill>
                  <a:schemeClr val="lt1"/>
                </a:solidFill>
                <a:latin typeface="Helvetica Neue"/>
                <a:ea typeface="Helvetica Neue"/>
                <a:cs typeface="Helvetica Neue"/>
                <a:sym typeface="Helvetica Neue"/>
              </a:rPr>
              <a:t> </a:t>
            </a:r>
            <a:r>
              <a:rPr lang="tr-TR" sz="4300" b="1" dirty="0" err="1" smtClean="0">
                <a:solidFill>
                  <a:schemeClr val="lt1"/>
                </a:solidFill>
                <a:latin typeface="Helvetica Neue"/>
                <a:ea typeface="Helvetica Neue"/>
                <a:cs typeface="Helvetica Neue"/>
                <a:sym typeface="Helvetica Neue"/>
              </a:rPr>
              <a:t>forget</a:t>
            </a:r>
            <a:r>
              <a:rPr lang="tr-TR" sz="4300" b="1" dirty="0" smtClean="0">
                <a:solidFill>
                  <a:schemeClr val="lt1"/>
                </a:solidFill>
                <a:latin typeface="Helvetica Neue"/>
                <a:ea typeface="Helvetica Neue"/>
                <a:cs typeface="Helvetica Neue"/>
                <a:sym typeface="Helvetica Neue"/>
              </a:rPr>
              <a:t>,</a:t>
            </a:r>
          </a:p>
          <a:p>
            <a:pPr marL="0" marR="0" lvl="0" indent="0" algn="ctr" rtl="0">
              <a:lnSpc>
                <a:spcPct val="100000"/>
              </a:lnSpc>
              <a:spcBef>
                <a:spcPts val="0"/>
              </a:spcBef>
              <a:spcAft>
                <a:spcPts val="0"/>
              </a:spcAft>
              <a:buClr>
                <a:schemeClr val="lt1"/>
              </a:buClr>
              <a:buSzPts val="1075"/>
              <a:buFont typeface="Helvetica Neue"/>
              <a:buNone/>
            </a:pPr>
            <a:r>
              <a:rPr lang="tr-TR" sz="4300" b="1" dirty="0" smtClean="0">
                <a:solidFill>
                  <a:schemeClr val="lt1"/>
                </a:solidFill>
                <a:latin typeface="Helvetica Neue"/>
                <a:ea typeface="Helvetica Neue"/>
                <a:cs typeface="Helvetica Neue"/>
                <a:sym typeface="Helvetica Neue"/>
              </a:rPr>
              <a:t> International Center is </a:t>
            </a:r>
            <a:r>
              <a:rPr lang="tr-TR" sz="4300" b="1" dirty="0" err="1" smtClean="0">
                <a:solidFill>
                  <a:schemeClr val="lt1"/>
                </a:solidFill>
                <a:latin typeface="Helvetica Neue"/>
                <a:ea typeface="Helvetica Neue"/>
                <a:cs typeface="Helvetica Neue"/>
                <a:sym typeface="Helvetica Neue"/>
              </a:rPr>
              <a:t>always</a:t>
            </a:r>
            <a:r>
              <a:rPr lang="tr-TR" sz="4300" b="1" dirty="0" smtClean="0">
                <a:solidFill>
                  <a:schemeClr val="lt1"/>
                </a:solidFill>
                <a:latin typeface="Helvetica Neue"/>
                <a:ea typeface="Helvetica Neue"/>
                <a:cs typeface="Helvetica Neue"/>
                <a:sym typeface="Helvetica Neue"/>
              </a:rPr>
              <a:t> here </a:t>
            </a:r>
            <a:r>
              <a:rPr lang="tr-TR" sz="4300" b="1" dirty="0" err="1" smtClean="0">
                <a:solidFill>
                  <a:schemeClr val="lt1"/>
                </a:solidFill>
                <a:latin typeface="Helvetica Neue"/>
                <a:ea typeface="Helvetica Neue"/>
                <a:cs typeface="Helvetica Neue"/>
                <a:sym typeface="Helvetica Neue"/>
              </a:rPr>
              <a:t>to</a:t>
            </a:r>
            <a:r>
              <a:rPr lang="tr-TR" sz="4300" b="1" dirty="0" smtClean="0">
                <a:solidFill>
                  <a:schemeClr val="lt1"/>
                </a:solidFill>
                <a:latin typeface="Helvetica Neue"/>
                <a:ea typeface="Helvetica Neue"/>
                <a:cs typeface="Helvetica Neue"/>
                <a:sym typeface="Helvetica Neue"/>
              </a:rPr>
              <a:t> </a:t>
            </a:r>
            <a:r>
              <a:rPr lang="tr-TR" sz="4300" b="1" dirty="0" err="1" smtClean="0">
                <a:solidFill>
                  <a:schemeClr val="lt1"/>
                </a:solidFill>
                <a:latin typeface="Helvetica Neue"/>
                <a:ea typeface="Helvetica Neue"/>
                <a:cs typeface="Helvetica Neue"/>
                <a:sym typeface="Helvetica Neue"/>
              </a:rPr>
              <a:t>help</a:t>
            </a:r>
            <a:r>
              <a:rPr lang="tr-TR" sz="4300" b="1" dirty="0" smtClean="0">
                <a:solidFill>
                  <a:schemeClr val="lt1"/>
                </a:solidFill>
                <a:latin typeface="Helvetica Neue"/>
                <a:ea typeface="Helvetica Neue"/>
                <a:cs typeface="Helvetica Neue"/>
                <a:sym typeface="Helvetica Neue"/>
              </a:rPr>
              <a:t> </a:t>
            </a:r>
            <a:r>
              <a:rPr lang="tr-TR" sz="4300" b="1" dirty="0" err="1" smtClean="0">
                <a:solidFill>
                  <a:schemeClr val="lt1"/>
                </a:solidFill>
                <a:latin typeface="Helvetica Neue"/>
                <a:ea typeface="Helvetica Neue"/>
                <a:cs typeface="Helvetica Neue"/>
                <a:sym typeface="Helvetica Neue"/>
              </a:rPr>
              <a:t>you</a:t>
            </a:r>
            <a:r>
              <a:rPr lang="tr-TR" sz="4300" b="1" dirty="0" smtClean="0">
                <a:solidFill>
                  <a:schemeClr val="lt1"/>
                </a:solidFill>
                <a:latin typeface="Helvetica Neue"/>
                <a:ea typeface="Helvetica Neue"/>
                <a:cs typeface="Helvetica Neue"/>
                <a:sym typeface="Helvetica Neue"/>
              </a:rPr>
              <a:t>. </a:t>
            </a:r>
          </a:p>
          <a:p>
            <a:pPr marL="0" marR="0" lvl="0" indent="0" algn="ctr" rtl="0">
              <a:lnSpc>
                <a:spcPct val="100000"/>
              </a:lnSpc>
              <a:spcBef>
                <a:spcPts val="0"/>
              </a:spcBef>
              <a:spcAft>
                <a:spcPts val="0"/>
              </a:spcAft>
              <a:buClr>
                <a:schemeClr val="lt1"/>
              </a:buClr>
              <a:buSzPts val="1075"/>
              <a:buFont typeface="Helvetica Neue"/>
              <a:buNone/>
            </a:pPr>
            <a:endParaRPr lang="tr-TR" sz="4300" b="1" dirty="0" smtClean="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ts val="1075"/>
              <a:buFont typeface="Helvetica Neue"/>
              <a:buNone/>
            </a:pPr>
            <a:endParaRPr lang="tr-TR" sz="4300" b="1"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ts val="1075"/>
              <a:buFont typeface="Helvetica Neue"/>
              <a:buNone/>
            </a:pPr>
            <a:r>
              <a:rPr lang="tr-TR" sz="4300" b="1" dirty="0" smtClean="0">
                <a:solidFill>
                  <a:schemeClr val="lt1"/>
                </a:solidFill>
                <a:latin typeface="Helvetica Neue"/>
                <a:ea typeface="Helvetica Neue"/>
                <a:cs typeface="Helvetica Neue"/>
                <a:sym typeface="Helvetica Neue"/>
              </a:rPr>
              <a:t>International Center </a:t>
            </a:r>
            <a:r>
              <a:rPr lang="tr-TR" sz="4300" b="1" dirty="0" err="1" smtClean="0">
                <a:solidFill>
                  <a:schemeClr val="lt1"/>
                </a:solidFill>
                <a:latin typeface="Helvetica Neue"/>
                <a:ea typeface="Helvetica Neue"/>
                <a:cs typeface="Helvetica Neue"/>
                <a:sym typeface="Helvetica Neue"/>
              </a:rPr>
              <a:t>Building</a:t>
            </a:r>
            <a:r>
              <a:rPr lang="tr-TR" sz="4300" b="1" dirty="0" smtClean="0">
                <a:solidFill>
                  <a:schemeClr val="lt1"/>
                </a:solidFill>
                <a:latin typeface="Helvetica Neue"/>
                <a:ea typeface="Helvetica Neue"/>
                <a:cs typeface="Helvetica Neue"/>
                <a:sym typeface="Helvetica Neue"/>
              </a:rPr>
              <a:t>,</a:t>
            </a:r>
          </a:p>
          <a:p>
            <a:pPr marL="0" marR="0" lvl="0" indent="0" algn="ctr" rtl="0">
              <a:lnSpc>
                <a:spcPct val="100000"/>
              </a:lnSpc>
              <a:spcBef>
                <a:spcPts val="0"/>
              </a:spcBef>
              <a:spcAft>
                <a:spcPts val="0"/>
              </a:spcAft>
              <a:buClr>
                <a:schemeClr val="lt1"/>
              </a:buClr>
              <a:buSzPts val="1075"/>
              <a:buFont typeface="Helvetica Neue"/>
              <a:buNone/>
            </a:pPr>
            <a:r>
              <a:rPr lang="tr-TR" sz="4300" b="1" i="0" u="none" strike="noStrike" cap="none" dirty="0" err="1" smtClean="0">
                <a:solidFill>
                  <a:schemeClr val="lt1"/>
                </a:solidFill>
                <a:latin typeface="Helvetica Neue"/>
                <a:ea typeface="Helvetica Neue"/>
                <a:cs typeface="Helvetica Neue"/>
                <a:sym typeface="Helvetica Neue"/>
              </a:rPr>
              <a:t>Erasmus</a:t>
            </a:r>
            <a:r>
              <a:rPr lang="tr-TR" sz="4300" b="1" i="0" u="none" strike="noStrike" cap="none" dirty="0" smtClean="0">
                <a:solidFill>
                  <a:schemeClr val="lt1"/>
                </a:solidFill>
                <a:latin typeface="Helvetica Neue"/>
                <a:ea typeface="Helvetica Neue"/>
                <a:cs typeface="Helvetica Neue"/>
                <a:sym typeface="Helvetica Neue"/>
              </a:rPr>
              <a:t> Office , Santral </a:t>
            </a:r>
            <a:r>
              <a:rPr lang="tr-TR" sz="4300" b="1" i="0" u="none" strike="noStrike" cap="none" dirty="0" err="1" smtClean="0">
                <a:solidFill>
                  <a:schemeClr val="lt1"/>
                </a:solidFill>
                <a:latin typeface="Helvetica Neue"/>
                <a:ea typeface="Helvetica Neue"/>
                <a:cs typeface="Helvetica Neue"/>
                <a:sym typeface="Helvetica Neue"/>
              </a:rPr>
              <a:t>Campus</a:t>
            </a:r>
            <a:endParaRPr sz="4300" b="1" i="0" u="none" strike="noStrike" cap="none"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4300"/>
              <a:buFont typeface="Arial"/>
              <a:buNone/>
            </a:pPr>
            <a:endParaRPr sz="4300" b="1" i="0" u="none" strike="noStrike" cap="none" dirty="0">
              <a:solidFill>
                <a:schemeClr val="lt1"/>
              </a:solidFill>
              <a:latin typeface="Helvetica Neue"/>
              <a:ea typeface="Helvetica Neue"/>
              <a:cs typeface="Helvetica Neue"/>
              <a:sym typeface="Helvetica Neue"/>
            </a:endParaRPr>
          </a:p>
        </p:txBody>
      </p:sp>
      <p:pic>
        <p:nvPicPr>
          <p:cNvPr id="529" name="Shape 529"/>
          <p:cNvPicPr preferRelativeResize="0"/>
          <p:nvPr/>
        </p:nvPicPr>
        <p:blipFill rotWithShape="1">
          <a:blip r:embed="rId3">
            <a:alphaModFix/>
          </a:blip>
          <a:srcRect/>
          <a:stretch/>
        </p:blipFill>
        <p:spPr>
          <a:xfrm>
            <a:off x="15106901" y="2036604"/>
            <a:ext cx="2405470" cy="2405470"/>
          </a:xfrm>
          <a:prstGeom prst="rect">
            <a:avLst/>
          </a:prstGeom>
          <a:noFill/>
          <a:ln>
            <a:noFill/>
          </a:ln>
        </p:spPr>
      </p:pic>
      <p:pic>
        <p:nvPicPr>
          <p:cNvPr id="530" name="Shape 530"/>
          <p:cNvPicPr preferRelativeResize="0"/>
          <p:nvPr/>
        </p:nvPicPr>
        <p:blipFill rotWithShape="1">
          <a:blip r:embed="rId4">
            <a:alphaModFix/>
          </a:blip>
          <a:srcRect/>
          <a:stretch/>
        </p:blipFill>
        <p:spPr>
          <a:xfrm>
            <a:off x="12433237" y="9962928"/>
            <a:ext cx="8368769" cy="2023493"/>
          </a:xfrm>
          <a:prstGeom prst="rect">
            <a:avLst/>
          </a:prstGeom>
          <a:noFill/>
          <a:ln>
            <a:noFill/>
          </a:ln>
        </p:spPr>
      </p:pic>
      <p:pic>
        <p:nvPicPr>
          <p:cNvPr id="2" name="Resim 1"/>
          <p:cNvPicPr>
            <a:picLocks noChangeAspect="1"/>
          </p:cNvPicPr>
          <p:nvPr/>
        </p:nvPicPr>
        <p:blipFill rotWithShape="1">
          <a:blip r:embed="rId5">
            <a:extLst>
              <a:ext uri="{28A0092B-C50C-407E-A947-70E740481C1C}">
                <a14:useLocalDpi xmlns:a14="http://schemas.microsoft.com/office/drawing/2010/main" val="0"/>
              </a:ext>
            </a:extLst>
          </a:blip>
          <a:srcRect t="13398" b="13067"/>
          <a:stretch/>
        </p:blipFill>
        <p:spPr>
          <a:xfrm>
            <a:off x="724936" y="457181"/>
            <a:ext cx="9607784" cy="12557780"/>
          </a:xfrm>
          <a:prstGeom prst="rect">
            <a:avLst/>
          </a:prstGeom>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34"/>
        <p:cNvGrpSpPr/>
        <p:nvPr/>
      </p:nvGrpSpPr>
      <p:grpSpPr>
        <a:xfrm>
          <a:off x="0" y="0"/>
          <a:ext cx="0" cy="0"/>
          <a:chOff x="0" y="0"/>
          <a:chExt cx="0" cy="0"/>
        </a:xfrm>
      </p:grpSpPr>
      <p:sp>
        <p:nvSpPr>
          <p:cNvPr id="535" name="Shape 535"/>
          <p:cNvSpPr/>
          <p:nvPr/>
        </p:nvSpPr>
        <p:spPr>
          <a:xfrm>
            <a:off x="11512985" y="8139200"/>
            <a:ext cx="1553645" cy="128012"/>
          </a:xfrm>
          <a:prstGeom prst="rect">
            <a:avLst/>
          </a:prstGeom>
          <a:solidFill>
            <a:schemeClr val="accent1"/>
          </a:solidFill>
          <a:ln>
            <a:noFill/>
          </a:ln>
        </p:spPr>
        <p:txBody>
          <a:bodyPr spcFirstLastPara="1" wrap="square" lIns="91300" tIns="45650" rIns="91300" bIns="4565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accent2"/>
              </a:solidFill>
              <a:latin typeface="Open Sans Light"/>
              <a:ea typeface="Open Sans Light"/>
              <a:cs typeface="Open Sans Light"/>
              <a:sym typeface="Open Sans Light"/>
            </a:endParaRPr>
          </a:p>
        </p:txBody>
      </p:sp>
      <p:pic>
        <p:nvPicPr>
          <p:cNvPr id="536" name="Shape 536"/>
          <p:cNvPicPr preferRelativeResize="0"/>
          <p:nvPr/>
        </p:nvPicPr>
        <p:blipFill rotWithShape="1">
          <a:blip r:embed="rId3">
            <a:alphaModFix/>
          </a:blip>
          <a:srcRect/>
          <a:stretch/>
        </p:blipFill>
        <p:spPr>
          <a:xfrm>
            <a:off x="9687727" y="9410206"/>
            <a:ext cx="5419175" cy="1310308"/>
          </a:xfrm>
          <a:prstGeom prst="rect">
            <a:avLst/>
          </a:prstGeom>
          <a:noFill/>
          <a:ln>
            <a:noFill/>
          </a:ln>
        </p:spPr>
      </p:pic>
      <p:sp>
        <p:nvSpPr>
          <p:cNvPr id="537" name="Shape 537"/>
          <p:cNvSpPr/>
          <p:nvPr/>
        </p:nvSpPr>
        <p:spPr>
          <a:xfrm>
            <a:off x="1559257" y="2978506"/>
            <a:ext cx="21461100" cy="643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dirty="0">
              <a:solidFill>
                <a:schemeClr val="lt1"/>
              </a:solidFill>
              <a:latin typeface="Calibri"/>
              <a:ea typeface="Calibri"/>
              <a:cs typeface="Calibri"/>
              <a:sym typeface="Calibri"/>
            </a:endParaRPr>
          </a:p>
          <a:p>
            <a:pPr lvl="0" algn="ctr">
              <a:buClr>
                <a:schemeClr val="lt1"/>
              </a:buClr>
              <a:buSzPts val="1000"/>
            </a:pPr>
            <a:r>
              <a:rPr lang="tr-TR" sz="4000" b="0" i="0" u="sng" strike="noStrike" cap="none" dirty="0" smtClean="0">
                <a:solidFill>
                  <a:schemeClr val="lt1"/>
                </a:solidFill>
                <a:latin typeface="Calibri"/>
                <a:ea typeface="Calibri"/>
                <a:cs typeface="Calibri"/>
                <a:sym typeface="Calibri"/>
              </a:rPr>
              <a:t>Facebook </a:t>
            </a:r>
            <a:r>
              <a:rPr lang="tr-TR" sz="4000" b="0" i="0" u="sng" strike="noStrike" cap="none" dirty="0" err="1" smtClean="0">
                <a:solidFill>
                  <a:schemeClr val="lt1"/>
                </a:solidFill>
                <a:latin typeface="Calibri"/>
                <a:ea typeface="Calibri"/>
                <a:cs typeface="Calibri"/>
                <a:sym typeface="Calibri"/>
              </a:rPr>
              <a:t>Private</a:t>
            </a:r>
            <a:r>
              <a:rPr lang="tr-TR" sz="4000" b="0" i="0" u="sng" strike="noStrike" cap="none" dirty="0" smtClean="0">
                <a:solidFill>
                  <a:schemeClr val="lt1"/>
                </a:solidFill>
                <a:latin typeface="Calibri"/>
                <a:ea typeface="Calibri"/>
                <a:cs typeface="Calibri"/>
                <a:sym typeface="Calibri"/>
              </a:rPr>
              <a:t> </a:t>
            </a:r>
            <a:r>
              <a:rPr lang="tr-TR" sz="4000" b="0" i="0" u="sng" strike="noStrike" cap="none" dirty="0" err="1" smtClean="0">
                <a:solidFill>
                  <a:schemeClr val="lt1"/>
                </a:solidFill>
                <a:latin typeface="Calibri"/>
                <a:ea typeface="Calibri"/>
                <a:cs typeface="Calibri"/>
                <a:sym typeface="Calibri"/>
              </a:rPr>
              <a:t>Group</a:t>
            </a:r>
            <a:r>
              <a:rPr lang="tr-TR" sz="4000" u="sng" dirty="0">
                <a:solidFill>
                  <a:schemeClr val="lt1"/>
                </a:solidFill>
                <a:latin typeface="Calibri"/>
                <a:ea typeface="Calibri"/>
                <a:cs typeface="Calibri"/>
                <a:sym typeface="Calibri"/>
              </a:rPr>
              <a:t>: </a:t>
            </a:r>
            <a:r>
              <a:rPr lang="tr-TR" sz="4000" dirty="0">
                <a:solidFill>
                  <a:schemeClr val="lt1"/>
                </a:solidFill>
                <a:latin typeface="Calibri"/>
                <a:ea typeface="Calibri"/>
                <a:cs typeface="Calibri"/>
                <a:sym typeface="Calibri"/>
              </a:rPr>
              <a:t>https://www.facebook.com/groups/Erasmus.BilgiUniversity</a:t>
            </a:r>
            <a:r>
              <a:rPr lang="tr-TR" sz="4000" dirty="0" smtClean="0">
                <a:solidFill>
                  <a:schemeClr val="lt1"/>
                </a:solidFill>
                <a:latin typeface="Calibri"/>
                <a:ea typeface="Calibri"/>
                <a:cs typeface="Calibri"/>
                <a:sym typeface="Calibri"/>
              </a:rPr>
              <a:t>/</a:t>
            </a:r>
          </a:p>
          <a:p>
            <a:pPr lvl="0" algn="ctr">
              <a:buClr>
                <a:schemeClr val="lt1"/>
              </a:buClr>
              <a:buSzPts val="1000"/>
            </a:pPr>
            <a:endParaRPr lang="tr-TR" sz="4000" b="0" i="0" strike="noStrike" cap="none" dirty="0" smtClean="0">
              <a:solidFill>
                <a:schemeClr val="lt1"/>
              </a:solidFill>
              <a:latin typeface="Calibri"/>
              <a:ea typeface="Calibri"/>
              <a:cs typeface="Calibri"/>
              <a:sym typeface="Calibri"/>
            </a:endParaRPr>
          </a:p>
          <a:p>
            <a:pPr lvl="0" algn="ctr">
              <a:buClr>
                <a:schemeClr val="lt1"/>
              </a:buClr>
              <a:buSzPts val="1000"/>
            </a:pPr>
            <a:r>
              <a:rPr lang="en-US" sz="4000" b="0" i="0" u="sng" strike="noStrike" cap="none" dirty="0" smtClean="0">
                <a:solidFill>
                  <a:schemeClr val="lt1"/>
                </a:solidFill>
                <a:latin typeface="Calibri"/>
                <a:ea typeface="Calibri"/>
                <a:cs typeface="Calibri"/>
                <a:sym typeface="Calibri"/>
              </a:rPr>
              <a:t>Instagram</a:t>
            </a:r>
            <a:r>
              <a:rPr lang="en-US" sz="4000" b="0" i="0" u="sng" strike="noStrike" cap="none" dirty="0">
                <a:solidFill>
                  <a:schemeClr val="lt1"/>
                </a:solidFill>
                <a:latin typeface="Calibri"/>
                <a:ea typeface="Calibri"/>
                <a:cs typeface="Calibri"/>
                <a:sym typeface="Calibri"/>
              </a:rPr>
              <a:t>:</a:t>
            </a:r>
            <a:r>
              <a:rPr lang="en-US" sz="4000" b="0" i="0" u="none" strike="noStrike" cap="none" dirty="0">
                <a:solidFill>
                  <a:schemeClr val="lt1"/>
                </a:solidFill>
                <a:latin typeface="Calibri"/>
                <a:ea typeface="Calibri"/>
                <a:cs typeface="Calibri"/>
                <a:sym typeface="Calibri"/>
              </a:rPr>
              <a:t> </a:t>
            </a:r>
            <a:r>
              <a:rPr lang="en-US" sz="4000" b="1" i="0" u="none" strike="noStrike" cap="none" dirty="0" smtClean="0">
                <a:solidFill>
                  <a:schemeClr val="lt1"/>
                </a:solidFill>
                <a:latin typeface="Calibri"/>
                <a:ea typeface="Calibri"/>
                <a:cs typeface="Calibri"/>
                <a:sym typeface="Calibri"/>
              </a:rPr>
              <a:t>@</a:t>
            </a:r>
            <a:r>
              <a:rPr lang="tr-TR" sz="4000" b="1" dirty="0" err="1" smtClean="0">
                <a:solidFill>
                  <a:schemeClr val="lt1"/>
                </a:solidFill>
                <a:latin typeface="Calibri"/>
                <a:ea typeface="Calibri"/>
                <a:cs typeface="Calibri"/>
                <a:sym typeface="Calibri"/>
              </a:rPr>
              <a:t>bilgi_internationalcenter</a:t>
            </a:r>
            <a:r>
              <a:rPr lang="tr-TR" sz="4000" b="1" dirty="0" smtClean="0">
                <a:solidFill>
                  <a:schemeClr val="lt1"/>
                </a:solidFill>
                <a:latin typeface="Calibri"/>
                <a:ea typeface="Calibri"/>
                <a:cs typeface="Calibri"/>
                <a:sym typeface="Calibri"/>
              </a:rPr>
              <a:t> </a:t>
            </a:r>
          </a:p>
          <a:p>
            <a:pPr lvl="0" algn="ctr">
              <a:buClr>
                <a:schemeClr val="lt1"/>
              </a:buClr>
              <a:buSzPts val="1000"/>
            </a:pPr>
            <a:endParaRPr sz="4000" b="1"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000"/>
              <a:buFont typeface="Calibri"/>
              <a:buNone/>
            </a:pPr>
            <a:r>
              <a:rPr lang="en-US" sz="4000" b="0" i="0" u="sng" strike="noStrike" cap="none" dirty="0">
                <a:solidFill>
                  <a:schemeClr val="lt1"/>
                </a:solidFill>
                <a:latin typeface="Calibri"/>
                <a:ea typeface="Calibri"/>
                <a:cs typeface="Calibri"/>
                <a:sym typeface="Calibri"/>
              </a:rPr>
              <a:t>Email:</a:t>
            </a:r>
            <a:r>
              <a:rPr lang="en-US" sz="4000" b="0" i="0" u="none" strike="noStrike" cap="none" dirty="0">
                <a:solidFill>
                  <a:schemeClr val="lt1"/>
                </a:solidFill>
                <a:latin typeface="Calibri"/>
                <a:ea typeface="Calibri"/>
                <a:cs typeface="Calibri"/>
                <a:sym typeface="Calibri"/>
              </a:rPr>
              <a:t> </a:t>
            </a:r>
            <a:r>
              <a:rPr lang="tr-TR" sz="4000" b="1" i="0" u="none" strike="noStrike" cap="none" dirty="0" err="1" smtClean="0">
                <a:solidFill>
                  <a:schemeClr val="lt1"/>
                </a:solidFill>
                <a:latin typeface="Calibri"/>
                <a:ea typeface="Calibri"/>
                <a:cs typeface="Calibri"/>
                <a:sym typeface="Calibri"/>
              </a:rPr>
              <a:t>erasmus</a:t>
            </a:r>
            <a:r>
              <a:rPr lang="en-US" sz="4000" b="1" i="0" u="none" strike="noStrike" cap="none" dirty="0" smtClean="0">
                <a:solidFill>
                  <a:schemeClr val="lt1"/>
                </a:solidFill>
                <a:latin typeface="Calibri"/>
                <a:ea typeface="Calibri"/>
                <a:cs typeface="Calibri"/>
                <a:sym typeface="Calibri"/>
              </a:rPr>
              <a:t>@bilgi.edu.tr – </a:t>
            </a:r>
            <a:r>
              <a:rPr lang="tr-TR" sz="4000" b="1" dirty="0" err="1" smtClean="0">
                <a:solidFill>
                  <a:schemeClr val="lt1"/>
                </a:solidFill>
                <a:latin typeface="Calibri"/>
                <a:ea typeface="Calibri"/>
                <a:cs typeface="Calibri"/>
                <a:sym typeface="Calibri"/>
              </a:rPr>
              <a:t>gozde.topraktepe</a:t>
            </a:r>
            <a:r>
              <a:rPr lang="en-US" sz="4000" b="1" i="0" u="none" strike="noStrike" cap="none" dirty="0" smtClean="0">
                <a:solidFill>
                  <a:schemeClr val="lt1"/>
                </a:solidFill>
                <a:latin typeface="Calibri"/>
                <a:ea typeface="Calibri"/>
                <a:cs typeface="Calibri"/>
                <a:sym typeface="Calibri"/>
              </a:rPr>
              <a:t>@bilgi.edu.tr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300"/>
              <a:buFont typeface="Arial"/>
              <a:buNone/>
            </a:pPr>
            <a:endParaRPr sz="43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300"/>
              <a:buFont typeface="Arial"/>
              <a:buNone/>
            </a:pPr>
            <a:endParaRPr sz="43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300"/>
              <a:buFont typeface="Arial"/>
              <a:buNone/>
            </a:pPr>
            <a:endParaRPr sz="4300" b="0" i="0" u="none" strike="noStrike" cap="none" dirty="0">
              <a:solidFill>
                <a:schemeClr val="dk1"/>
              </a:solidFill>
              <a:latin typeface="Calibri"/>
              <a:ea typeface="Calibri"/>
              <a:cs typeface="Calibri"/>
              <a:sym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5"/>
                                        </p:tgtEl>
                                        <p:attrNameLst>
                                          <p:attrName>style.visibility</p:attrName>
                                        </p:attrNameLst>
                                      </p:cBhvr>
                                      <p:to>
                                        <p:strVal val="visible"/>
                                      </p:to>
                                    </p:set>
                                    <p:animEffect transition="in" filter="fade">
                                      <p:cBhvr>
                                        <p:cTn id="7" dur="500"/>
                                        <p:tgtEl>
                                          <p:spTgt spid="535"/>
                                        </p:tgtEl>
                                      </p:cBhvr>
                                    </p:animEffect>
                                  </p:childTnLst>
                                </p:cTn>
                              </p:par>
                              <p:par>
                                <p:cTn id="8" presetID="10" presetClass="entr" presetSubtype="0" fill="hold" nodeType="withEffect">
                                  <p:stCondLst>
                                    <p:cond delay="0"/>
                                  </p:stCondLst>
                                  <p:childTnLst>
                                    <p:set>
                                      <p:cBhvr>
                                        <p:cTn id="9" dur="1" fill="hold">
                                          <p:stCondLst>
                                            <p:cond delay="0"/>
                                          </p:stCondLst>
                                        </p:cTn>
                                        <p:tgtEl>
                                          <p:spTgt spid="536"/>
                                        </p:tgtEl>
                                        <p:attrNameLst>
                                          <p:attrName>style.visibility</p:attrName>
                                        </p:attrNameLst>
                                      </p:cBhvr>
                                      <p:to>
                                        <p:strVal val="visible"/>
                                      </p:to>
                                    </p:set>
                                    <p:animEffect transition="in" filter="fade">
                                      <p:cBhvr>
                                        <p:cTn id="10" dur="500"/>
                                        <p:tgtEl>
                                          <p:spTgt spid="53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37"/>
                                        </p:tgtEl>
                                        <p:attrNameLst>
                                          <p:attrName>style.visibility</p:attrName>
                                        </p:attrNameLst>
                                      </p:cBhvr>
                                      <p:to>
                                        <p:strVal val="visible"/>
                                      </p:to>
                                    </p:set>
                                    <p:animEffect transition="in" filter="fade">
                                      <p:cBhvr>
                                        <p:cTn id="14" dur="500"/>
                                        <p:tgtEl>
                                          <p:spTgt spid="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p:nvPr/>
        </p:nvSpPr>
        <p:spPr>
          <a:xfrm>
            <a:off x="15583806" y="0"/>
            <a:ext cx="8803369" cy="13716000"/>
          </a:xfrm>
          <a:prstGeom prst="rect">
            <a:avLst/>
          </a:prstGeom>
          <a:solidFill>
            <a:schemeClr val="accent3"/>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lt1"/>
              </a:buClr>
              <a:buSzPts val="1000"/>
              <a:buFont typeface="Open Sans Light"/>
              <a:buNone/>
            </a:pPr>
            <a:r>
              <a:rPr lang="en-US" sz="4000" b="1" i="0" u="none" strike="noStrike" cap="none" dirty="0">
                <a:solidFill>
                  <a:schemeClr val="lt1"/>
                </a:solidFill>
                <a:latin typeface="Open Sans Light"/>
                <a:ea typeface="Open Sans Light"/>
                <a:cs typeface="Open Sans Light"/>
                <a:sym typeface="Open Sans Light"/>
              </a:rPr>
              <a:t>Final thought from the </a:t>
            </a:r>
            <a:endParaRPr lang="tr-TR" sz="4000" b="1" i="0" u="none" strike="noStrike" cap="none" dirty="0" smtClean="0">
              <a:solidFill>
                <a:schemeClr val="lt1"/>
              </a:solidFill>
              <a:latin typeface="Open Sans Light"/>
              <a:ea typeface="Open Sans Light"/>
              <a:cs typeface="Open Sans Light"/>
              <a:sym typeface="Open Sans Light"/>
            </a:endParaRPr>
          </a:p>
          <a:p>
            <a:pPr marL="0" marR="0" lvl="0" indent="0" algn="ctr" rtl="0">
              <a:lnSpc>
                <a:spcPct val="100000"/>
              </a:lnSpc>
              <a:spcBef>
                <a:spcPts val="0"/>
              </a:spcBef>
              <a:spcAft>
                <a:spcPts val="0"/>
              </a:spcAft>
              <a:buClr>
                <a:schemeClr val="lt1"/>
              </a:buClr>
              <a:buSzPts val="1000"/>
              <a:buFont typeface="Open Sans Light"/>
              <a:buNone/>
            </a:pPr>
            <a:r>
              <a:rPr lang="tr-TR" sz="4000" b="1" i="0" u="none" strike="noStrike" cap="none" dirty="0" err="1" smtClean="0">
                <a:solidFill>
                  <a:schemeClr val="lt1"/>
                </a:solidFill>
                <a:latin typeface="Open Sans Light"/>
                <a:ea typeface="Open Sans Light"/>
                <a:cs typeface="Open Sans Light"/>
                <a:sym typeface="Open Sans Light"/>
              </a:rPr>
              <a:t>Erasmus</a:t>
            </a:r>
            <a:r>
              <a:rPr lang="tr-TR" sz="4000" b="1" i="0" u="none" strike="noStrike" cap="none" dirty="0" smtClean="0">
                <a:solidFill>
                  <a:schemeClr val="lt1"/>
                </a:solidFill>
                <a:latin typeface="Open Sans Light"/>
                <a:ea typeface="Open Sans Light"/>
                <a:cs typeface="Open Sans Light"/>
                <a:sym typeface="Open Sans Light"/>
              </a:rPr>
              <a:t> </a:t>
            </a:r>
            <a:r>
              <a:rPr lang="en-US" sz="4000" b="1" i="0" u="none" strike="noStrike" cap="none" dirty="0" smtClean="0">
                <a:solidFill>
                  <a:schemeClr val="lt1"/>
                </a:solidFill>
                <a:latin typeface="Open Sans Light"/>
                <a:ea typeface="Open Sans Light"/>
                <a:cs typeface="Open Sans Light"/>
                <a:sym typeface="Open Sans Light"/>
              </a:rPr>
              <a:t>Office</a:t>
            </a:r>
            <a:r>
              <a:rPr lang="en-US" sz="4000" b="1" i="0" u="none" strike="noStrike" cap="none" dirty="0">
                <a:solidFill>
                  <a:schemeClr val="lt1"/>
                </a:solidFill>
                <a:latin typeface="Open Sans Light"/>
                <a:ea typeface="Open Sans Light"/>
                <a:cs typeface="Open Sans Light"/>
                <a:sym typeface="Open Sans Light"/>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000"/>
              <a:buFont typeface="Open Sans Light"/>
              <a:buNone/>
            </a:pPr>
            <a:r>
              <a:rPr lang="en-US" sz="4000" b="1" i="0" u="none" strike="noStrike" cap="none" dirty="0">
                <a:solidFill>
                  <a:schemeClr val="lt1"/>
                </a:solidFill>
                <a:latin typeface="Open Sans Light"/>
                <a:ea typeface="Open Sans Light"/>
                <a:cs typeface="Open Sans Light"/>
                <a:sym typeface="Open Sans Light"/>
              </a:rPr>
              <a:t/>
            </a:r>
            <a:br>
              <a:rPr lang="en-US" sz="4000" b="1" i="0" u="none" strike="noStrike" cap="none" dirty="0">
                <a:solidFill>
                  <a:schemeClr val="lt1"/>
                </a:solidFill>
                <a:latin typeface="Open Sans Light"/>
                <a:ea typeface="Open Sans Light"/>
                <a:cs typeface="Open Sans Light"/>
                <a:sym typeface="Open Sans Light"/>
              </a:rPr>
            </a:br>
            <a:r>
              <a:rPr lang="en-US" sz="5400" b="1" i="0" u="none" strike="noStrike" cap="none" dirty="0">
                <a:solidFill>
                  <a:schemeClr val="lt1"/>
                </a:solidFill>
                <a:latin typeface="Open Sans Light"/>
                <a:ea typeface="Open Sans Light"/>
                <a:cs typeface="Open Sans Light"/>
                <a:sym typeface="Open Sans Light"/>
              </a:rPr>
              <a:t>Enjoy </a:t>
            </a:r>
            <a:r>
              <a:rPr lang="en-US" sz="5400" b="1" i="0" u="none" strike="noStrike" cap="none" dirty="0" smtClean="0">
                <a:solidFill>
                  <a:schemeClr val="lt1"/>
                </a:solidFill>
                <a:latin typeface="Open Sans Light"/>
                <a:ea typeface="Open Sans Light"/>
                <a:cs typeface="Open Sans Light"/>
                <a:sym typeface="Open Sans Light"/>
              </a:rPr>
              <a:t>İstanbul</a:t>
            </a:r>
            <a:r>
              <a:rPr lang="en-US" sz="5400" b="1" i="0" u="none" strike="noStrike" cap="none" dirty="0">
                <a:solidFill>
                  <a:schemeClr val="lt1"/>
                </a:solidFill>
                <a:latin typeface="Open Sans Light"/>
                <a:ea typeface="Open Sans Light"/>
                <a:cs typeface="Open Sans Light"/>
                <a:sym typeface="Open Sans Light"/>
              </a:rPr>
              <a:t>!</a:t>
            </a:r>
            <a:endParaRPr sz="1400" b="0" i="0" u="none" strike="noStrike" cap="none" dirty="0">
              <a:solidFill>
                <a:srgbClr val="000000"/>
              </a:solidFill>
              <a:latin typeface="Arial"/>
              <a:ea typeface="Arial"/>
              <a:cs typeface="Arial"/>
              <a:sym typeface="Arial"/>
            </a:endParaRPr>
          </a:p>
        </p:txBody>
      </p:sp>
      <p:sp>
        <p:nvSpPr>
          <p:cNvPr id="543" name="Shape 543"/>
          <p:cNvSpPr txBox="1"/>
          <p:nvPr/>
        </p:nvSpPr>
        <p:spPr>
          <a:xfrm>
            <a:off x="15952198" y="1700016"/>
            <a:ext cx="1069200" cy="3144300"/>
          </a:xfrm>
          <a:prstGeom prst="rect">
            <a:avLst/>
          </a:prstGeom>
          <a:noFill/>
          <a:ln>
            <a:noFill/>
          </a:ln>
        </p:spPr>
        <p:txBody>
          <a:bodyPr spcFirstLastPara="1" wrap="square" lIns="91400" tIns="45700" rIns="91400" bIns="45700" anchor="t" anchorCtr="0">
            <a:noAutofit/>
          </a:bodyPr>
          <a:lstStyle/>
          <a:p>
            <a:pPr marL="0" marR="0" lvl="0" indent="0" algn="l" rtl="0">
              <a:lnSpc>
                <a:spcPct val="80000"/>
              </a:lnSpc>
              <a:spcBef>
                <a:spcPts val="0"/>
              </a:spcBef>
              <a:spcAft>
                <a:spcPts val="0"/>
              </a:spcAft>
              <a:buClr>
                <a:schemeClr val="lt1"/>
              </a:buClr>
              <a:buSzPts val="5925"/>
              <a:buFont typeface="Open Sans"/>
              <a:buNone/>
            </a:pPr>
            <a:r>
              <a:rPr lang="en-US" sz="23700" b="0"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sp>
        <p:nvSpPr>
          <p:cNvPr id="544" name="Shape 544"/>
          <p:cNvSpPr txBox="1"/>
          <p:nvPr/>
        </p:nvSpPr>
        <p:spPr>
          <a:xfrm>
            <a:off x="22767300" y="10050450"/>
            <a:ext cx="1047600" cy="2996700"/>
          </a:xfrm>
          <a:prstGeom prst="rect">
            <a:avLst/>
          </a:prstGeom>
          <a:noFill/>
          <a:ln>
            <a:noFill/>
          </a:ln>
        </p:spPr>
        <p:txBody>
          <a:bodyPr spcFirstLastPara="1" wrap="square" lIns="91400" tIns="45700" rIns="91400" bIns="45700" anchor="t" anchorCtr="0">
            <a:noAutofit/>
          </a:bodyPr>
          <a:lstStyle/>
          <a:p>
            <a:pPr marL="0" marR="0" lvl="0" indent="0" algn="l" rtl="0">
              <a:lnSpc>
                <a:spcPct val="80000"/>
              </a:lnSpc>
              <a:spcBef>
                <a:spcPts val="0"/>
              </a:spcBef>
              <a:spcAft>
                <a:spcPts val="0"/>
              </a:spcAft>
              <a:buClr>
                <a:schemeClr val="lt1"/>
              </a:buClr>
              <a:buSzPts val="5925"/>
              <a:buFont typeface="Open Sans"/>
              <a:buNone/>
            </a:pPr>
            <a:r>
              <a:rPr lang="en-US" sz="23700" b="0"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pic>
        <p:nvPicPr>
          <p:cNvPr id="545" name="Shape 545"/>
          <p:cNvPicPr preferRelativeResize="0"/>
          <p:nvPr/>
        </p:nvPicPr>
        <p:blipFill rotWithShape="1">
          <a:blip r:embed="rId3">
            <a:alphaModFix/>
          </a:blip>
          <a:srcRect l="7867" t="590" r="13137"/>
          <a:stretch/>
        </p:blipFill>
        <p:spPr>
          <a:xfrm>
            <a:off x="-53800" y="0"/>
            <a:ext cx="15637601" cy="13716001"/>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2"/>
                                        </p:tgtEl>
                                        <p:attrNameLst>
                                          <p:attrName>style.visibility</p:attrName>
                                        </p:attrNameLst>
                                      </p:cBhvr>
                                      <p:to>
                                        <p:strVal val="visible"/>
                                      </p:to>
                                    </p:set>
                                    <p:animEffect transition="in" filter="fade">
                                      <p:cBhvr>
                                        <p:cTn id="7" dur="500"/>
                                        <p:tgtEl>
                                          <p:spTgt spid="5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3"/>
                                        </p:tgtEl>
                                        <p:attrNameLst>
                                          <p:attrName>style.visibility</p:attrName>
                                        </p:attrNameLst>
                                      </p:cBhvr>
                                      <p:to>
                                        <p:strVal val="visible"/>
                                      </p:to>
                                    </p:set>
                                    <p:animEffect transition="in" filter="fade">
                                      <p:cBhvr>
                                        <p:cTn id="11" dur="500"/>
                                        <p:tgtEl>
                                          <p:spTgt spid="54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4"/>
                                        </p:tgtEl>
                                        <p:attrNameLst>
                                          <p:attrName>style.visibility</p:attrName>
                                        </p:attrNameLst>
                                      </p:cBhvr>
                                      <p:to>
                                        <p:strVal val="visible"/>
                                      </p:to>
                                    </p:set>
                                    <p:animEffect transition="in" filter="fade">
                                      <p:cBhvr>
                                        <p:cTn id="15" dur="500"/>
                                        <p:tgtEl>
                                          <p:spTgt spid="54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45"/>
                                        </p:tgtEl>
                                        <p:attrNameLst>
                                          <p:attrName>style.visibility</p:attrName>
                                        </p:attrNameLst>
                                      </p:cBhvr>
                                      <p:to>
                                        <p:strVal val="visible"/>
                                      </p:to>
                                    </p:set>
                                    <p:animEffect transition="in" filter="fade">
                                      <p:cBhvr>
                                        <p:cTn id="19" dur="500"/>
                                        <p:tgtEl>
                                          <p:spTgt spid="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49"/>
        <p:cNvGrpSpPr/>
        <p:nvPr/>
      </p:nvGrpSpPr>
      <p:grpSpPr>
        <a:xfrm>
          <a:off x="0" y="0"/>
          <a:ext cx="0" cy="0"/>
          <a:chOff x="0" y="0"/>
          <a:chExt cx="0" cy="0"/>
        </a:xfrm>
      </p:grpSpPr>
      <p:sp>
        <p:nvSpPr>
          <p:cNvPr id="550" name="Shape 550"/>
          <p:cNvSpPr/>
          <p:nvPr/>
        </p:nvSpPr>
        <p:spPr>
          <a:xfrm>
            <a:off x="11416772" y="7298834"/>
            <a:ext cx="1553645" cy="128012"/>
          </a:xfrm>
          <a:prstGeom prst="rect">
            <a:avLst/>
          </a:prstGeom>
          <a:solidFill>
            <a:schemeClr val="accent1"/>
          </a:solidFill>
          <a:ln>
            <a:noFill/>
          </a:ln>
        </p:spPr>
        <p:txBody>
          <a:bodyPr spcFirstLastPara="1" wrap="square" lIns="91300" tIns="45650" rIns="91300" bIns="4565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accent2"/>
              </a:solidFill>
              <a:latin typeface="Open Sans Light"/>
              <a:ea typeface="Open Sans Light"/>
              <a:cs typeface="Open Sans Light"/>
              <a:sym typeface="Open Sans Light"/>
            </a:endParaRPr>
          </a:p>
        </p:txBody>
      </p:sp>
      <p:sp>
        <p:nvSpPr>
          <p:cNvPr id="551" name="Shape 551"/>
          <p:cNvSpPr/>
          <p:nvPr/>
        </p:nvSpPr>
        <p:spPr>
          <a:xfrm>
            <a:off x="5486400" y="6480973"/>
            <a:ext cx="12656457" cy="923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endParaRPr sz="5400" b="0" i="0" u="none" strike="noStrike" cap="none">
              <a:solidFill>
                <a:schemeClr val="lt1"/>
              </a:solidFill>
              <a:latin typeface="Calibri"/>
              <a:ea typeface="Calibri"/>
              <a:cs typeface="Calibri"/>
              <a:sym typeface="Calibri"/>
            </a:endParaRPr>
          </a:p>
        </p:txBody>
      </p:sp>
      <p:sp>
        <p:nvSpPr>
          <p:cNvPr id="552" name="Shape 552"/>
          <p:cNvSpPr/>
          <p:nvPr/>
        </p:nvSpPr>
        <p:spPr>
          <a:xfrm>
            <a:off x="2104571" y="3936507"/>
            <a:ext cx="12308114" cy="75405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075"/>
              <a:buFont typeface="Calibri"/>
              <a:buNone/>
            </a:pPr>
            <a:r>
              <a:rPr lang="en-US" sz="43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553" name="Shape 553"/>
          <p:cNvSpPr/>
          <p:nvPr/>
        </p:nvSpPr>
        <p:spPr>
          <a:xfrm>
            <a:off x="6097594" y="6411595"/>
            <a:ext cx="12192000" cy="75405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75"/>
              <a:buFont typeface="Helvetica Neue"/>
              <a:buNone/>
            </a:pPr>
            <a:r>
              <a:rPr lang="tr-TR" sz="4300" b="1" i="0" u="none" strike="noStrike" cap="none" dirty="0" smtClean="0">
                <a:solidFill>
                  <a:schemeClr val="lt1"/>
                </a:solidFill>
                <a:latin typeface="Helvetica Neue"/>
                <a:ea typeface="Helvetica Neue"/>
                <a:cs typeface="Helvetica Neue"/>
                <a:sym typeface="Helvetica Neue"/>
              </a:rPr>
              <a:t>THANK YOU FOR YOUR ATTENTION!</a:t>
            </a:r>
          </a:p>
          <a:p>
            <a:pPr marL="0" marR="0" lvl="0" indent="0" algn="ctr" rtl="0">
              <a:lnSpc>
                <a:spcPct val="100000"/>
              </a:lnSpc>
              <a:spcBef>
                <a:spcPts val="0"/>
              </a:spcBef>
              <a:spcAft>
                <a:spcPts val="0"/>
              </a:spcAft>
              <a:buClr>
                <a:schemeClr val="lt1"/>
              </a:buClr>
              <a:buSzPts val="1075"/>
              <a:buFont typeface="Helvetica Neue"/>
              <a:buNone/>
            </a:pPr>
            <a:endParaRPr lang="tr-TR" sz="4300" b="1"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ts val="1075"/>
              <a:buFont typeface="Helvetica Neue"/>
              <a:buNone/>
            </a:pPr>
            <a:r>
              <a:rPr lang="tr-TR" sz="4300" b="1" i="0" u="none" strike="noStrike" cap="none" dirty="0" smtClean="0">
                <a:solidFill>
                  <a:schemeClr val="lt1"/>
                </a:solidFill>
                <a:latin typeface="Helvetica Neue"/>
                <a:ea typeface="Helvetica Neue"/>
                <a:cs typeface="Helvetica Neue"/>
                <a:sym typeface="Helvetica Neue"/>
              </a:rPr>
              <a:t>WE </a:t>
            </a:r>
            <a:r>
              <a:rPr lang="en-US" sz="4300" b="1" i="0" u="none" strike="noStrike" cap="none" dirty="0" smtClean="0">
                <a:solidFill>
                  <a:schemeClr val="lt1"/>
                </a:solidFill>
                <a:latin typeface="Helvetica Neue"/>
                <a:ea typeface="Helvetica Neue"/>
                <a:cs typeface="Helvetica Neue"/>
                <a:sym typeface="Helvetica Neue"/>
              </a:rPr>
              <a:t>WISH </a:t>
            </a:r>
            <a:r>
              <a:rPr lang="en-US" sz="4300" b="1" i="0" u="none" strike="noStrike" cap="none" dirty="0">
                <a:solidFill>
                  <a:schemeClr val="lt1"/>
                </a:solidFill>
                <a:latin typeface="Helvetica Neue"/>
                <a:ea typeface="Helvetica Neue"/>
                <a:cs typeface="Helvetica Neue"/>
                <a:sym typeface="Helvetica Neue"/>
              </a:rPr>
              <a:t>YOU A GOOD SEMESTER! </a:t>
            </a:r>
            <a:endParaRPr sz="4300" b="1" i="0" u="none" strike="noStrike" cap="none" dirty="0">
              <a:solidFill>
                <a:schemeClr val="lt1"/>
              </a:solidFill>
              <a:latin typeface="Helvetica Neue"/>
              <a:ea typeface="Helvetica Neue"/>
              <a:cs typeface="Helvetica Neue"/>
              <a:sym typeface="Helvetica Neue"/>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3720203" y="5129707"/>
            <a:ext cx="17131486" cy="2429797"/>
          </a:xfrm>
          <a:prstGeom prst="rect">
            <a:avLst/>
          </a:prstGeom>
          <a:noFill/>
          <a:ln>
            <a:noFill/>
          </a:ln>
        </p:spPr>
        <p:txBody>
          <a:bodyPr spcFirstLastPara="1" wrap="square" lIns="91400" tIns="45700" rIns="91400" bIns="45700" anchor="t" anchorCtr="0">
            <a:noAutofit/>
          </a:bodyPr>
          <a:lstStyle/>
          <a:p>
            <a:pPr marL="0" marR="0" lvl="0" indent="0" algn="ctr" rtl="0">
              <a:lnSpc>
                <a:spcPct val="90000"/>
              </a:lnSpc>
              <a:spcBef>
                <a:spcPts val="0"/>
              </a:spcBef>
              <a:spcAft>
                <a:spcPts val="0"/>
              </a:spcAft>
              <a:buClr>
                <a:schemeClr val="lt2"/>
              </a:buClr>
              <a:buSzPts val="8800"/>
              <a:buFont typeface="Open Sans"/>
              <a:buNone/>
            </a:pPr>
            <a:endParaRPr sz="8800" b="0" i="0" u="none" strike="noStrike" cap="none">
              <a:solidFill>
                <a:schemeClr val="lt1"/>
              </a:solidFill>
              <a:latin typeface="Open Sans Light"/>
              <a:ea typeface="Open Sans Light"/>
              <a:cs typeface="Open Sans Light"/>
              <a:sym typeface="Open Sans Light"/>
            </a:endParaRPr>
          </a:p>
        </p:txBody>
      </p:sp>
      <p:sp>
        <p:nvSpPr>
          <p:cNvPr id="99" name="Shape 99"/>
          <p:cNvSpPr/>
          <p:nvPr/>
        </p:nvSpPr>
        <p:spPr>
          <a:xfrm>
            <a:off x="4301078" y="3301150"/>
            <a:ext cx="1553645" cy="140813"/>
          </a:xfrm>
          <a:prstGeom prst="rect">
            <a:avLst/>
          </a:prstGeom>
          <a:solidFill>
            <a:schemeClr val="accent1"/>
          </a:solidFill>
          <a:ln>
            <a:noFill/>
          </a:ln>
        </p:spPr>
        <p:txBody>
          <a:bodyPr spcFirstLastPara="1" wrap="square" lIns="91300" tIns="45650" rIns="91300" bIns="4565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accent2"/>
              </a:solidFill>
              <a:latin typeface="Open Sans Light"/>
              <a:ea typeface="Open Sans Light"/>
              <a:cs typeface="Open Sans Light"/>
              <a:sym typeface="Open Sans Light"/>
            </a:endParaRPr>
          </a:p>
        </p:txBody>
      </p:sp>
      <p:sp>
        <p:nvSpPr>
          <p:cNvPr id="100" name="Shape 100"/>
          <p:cNvSpPr/>
          <p:nvPr/>
        </p:nvSpPr>
        <p:spPr>
          <a:xfrm>
            <a:off x="4166383" y="2151117"/>
            <a:ext cx="16851088" cy="103931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595959"/>
              </a:buClr>
              <a:buSzPts val="1075"/>
              <a:buFont typeface="Helvetica Neue"/>
              <a:buNone/>
            </a:pPr>
            <a:r>
              <a:rPr lang="en-US" sz="4300" b="1" i="0" u="none" strike="noStrike" cap="none" dirty="0">
                <a:solidFill>
                  <a:srgbClr val="595959"/>
                </a:solidFill>
                <a:latin typeface="Helvetica Neue"/>
                <a:ea typeface="Helvetica Neue"/>
                <a:cs typeface="Helvetica Neue"/>
                <a:sym typeface="Helvetica Neue"/>
              </a:rPr>
              <a:t>REQUIRED DOCUMENTS</a:t>
            </a:r>
            <a:endParaRPr sz="4300" b="1" i="0" u="none" strike="noStrike" cap="none" dirty="0">
              <a:solidFill>
                <a:srgbClr val="595959"/>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000000"/>
              </a:buClr>
              <a:buSzPts val="4300"/>
              <a:buFont typeface="Arial"/>
              <a:buNone/>
            </a:pPr>
            <a:endParaRPr sz="4300" b="1" i="0" u="none" strike="noStrike" cap="none" dirty="0">
              <a:solidFill>
                <a:srgbClr val="595959"/>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595959"/>
              </a:buClr>
              <a:buSzPts val="1075"/>
              <a:buFont typeface="Helvetica Neue"/>
              <a:buNone/>
            </a:pPr>
            <a:r>
              <a:rPr lang="en-US" sz="4300" b="1" i="0" u="none" strike="noStrike" cap="none" dirty="0">
                <a:solidFill>
                  <a:srgbClr val="595959"/>
                </a:solidFill>
                <a:latin typeface="Helvetica Neue"/>
                <a:ea typeface="Helvetica Neue"/>
                <a:cs typeface="Helvetica Neue"/>
                <a:sym typeface="Helvetica Neue"/>
              </a:rPr>
              <a:t>Passport or travel documents</a:t>
            </a:r>
            <a:endParaRPr sz="1400" b="0" i="0" u="none" strike="noStrike" cap="none" dirty="0">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075"/>
              <a:buFont typeface="Arial"/>
              <a:buNone/>
            </a:pPr>
            <a:endParaRPr sz="4300" b="0" i="0" u="none" strike="noStrike" cap="none" dirty="0">
              <a:solidFill>
                <a:srgbClr val="595959"/>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595959"/>
              </a:buClr>
              <a:buSzPts val="1075"/>
              <a:buFont typeface="Helvetica Neue"/>
              <a:buNone/>
            </a:pPr>
            <a:r>
              <a:rPr lang="en-US" sz="4300" b="1" i="0" u="none" strike="noStrike" cap="none" dirty="0">
                <a:solidFill>
                  <a:srgbClr val="595959"/>
                </a:solidFill>
                <a:latin typeface="Helvetica Neue"/>
                <a:ea typeface="Helvetica Neue"/>
                <a:cs typeface="Helvetica Neue"/>
                <a:sym typeface="Helvetica Neue"/>
              </a:rPr>
              <a:t>Four Passport size photos </a:t>
            </a:r>
            <a:r>
              <a:rPr lang="en-US" sz="4300" b="0" i="0" u="none" strike="noStrike" cap="none" dirty="0">
                <a:solidFill>
                  <a:srgbClr val="595959"/>
                </a:solidFill>
                <a:latin typeface="Helvetica Neue"/>
                <a:ea typeface="Helvetica Neue"/>
                <a:cs typeface="Helvetica Neue"/>
                <a:sym typeface="Helvetica Neue"/>
              </a:rPr>
              <a:t>(biometric photo must be taken within the last 6-months: frontal, clear face, in a way that the foreigner can be recognized easily, with a white </a:t>
            </a:r>
            <a:r>
              <a:rPr lang="en-US" sz="4300" b="0" i="0" u="none" strike="noStrike" cap="none" dirty="0" smtClean="0">
                <a:solidFill>
                  <a:srgbClr val="595959"/>
                </a:solidFill>
                <a:latin typeface="Helvetica Neue"/>
                <a:ea typeface="Helvetica Neue"/>
                <a:cs typeface="Helvetica Neue"/>
                <a:sym typeface="Helvetica Neue"/>
              </a:rPr>
              <a:t>background</a:t>
            </a:r>
            <a:r>
              <a:rPr lang="tr-TR" sz="4300" b="0" i="0" u="none" strike="noStrike" cap="none" dirty="0" smtClean="0">
                <a:solidFill>
                  <a:srgbClr val="595959"/>
                </a:solidFill>
                <a:latin typeface="Helvetica Neue"/>
                <a:ea typeface="Helvetica Neue"/>
                <a:cs typeface="Helvetica Neue"/>
                <a:sym typeface="Helvetica Neue"/>
              </a:rPr>
              <a:t> – </a:t>
            </a:r>
            <a:r>
              <a:rPr lang="tr-TR" sz="4300" b="0" i="0" u="none" strike="noStrike" cap="none" dirty="0" err="1" smtClean="0">
                <a:solidFill>
                  <a:srgbClr val="595959"/>
                </a:solidFill>
                <a:latin typeface="Helvetica Neue"/>
                <a:ea typeface="Helvetica Neue"/>
                <a:cs typeface="Helvetica Neue"/>
                <a:sym typeface="Helvetica Neue"/>
              </a:rPr>
              <a:t>please</a:t>
            </a:r>
            <a:r>
              <a:rPr lang="tr-TR" sz="4300" b="0" i="0" u="none" strike="noStrike" cap="none" dirty="0" smtClean="0">
                <a:solidFill>
                  <a:srgbClr val="595959"/>
                </a:solidFill>
                <a:latin typeface="Helvetica Neue"/>
                <a:ea typeface="Helvetica Neue"/>
                <a:cs typeface="Helvetica Neue"/>
                <a:sym typeface="Helvetica Neue"/>
              </a:rPr>
              <a:t> </a:t>
            </a:r>
            <a:r>
              <a:rPr lang="tr-TR" sz="4300" b="0" i="0" u="none" strike="noStrike" cap="none" dirty="0" err="1" smtClean="0">
                <a:solidFill>
                  <a:srgbClr val="595959"/>
                </a:solidFill>
                <a:latin typeface="Helvetica Neue"/>
                <a:ea typeface="Helvetica Neue"/>
                <a:cs typeface="Helvetica Neue"/>
                <a:sym typeface="Helvetica Neue"/>
              </a:rPr>
              <a:t>have</a:t>
            </a:r>
            <a:r>
              <a:rPr lang="tr-TR" sz="4300" b="0" i="0" u="none" strike="noStrike" cap="none" dirty="0" smtClean="0">
                <a:solidFill>
                  <a:srgbClr val="595959"/>
                </a:solidFill>
                <a:latin typeface="Helvetica Neue"/>
                <a:ea typeface="Helvetica Neue"/>
                <a:cs typeface="Helvetica Neue"/>
                <a:sym typeface="Helvetica Neue"/>
              </a:rPr>
              <a:t> </a:t>
            </a:r>
            <a:r>
              <a:rPr lang="tr-TR" sz="4300" b="0" i="0" u="none" strike="noStrike" cap="none" dirty="0" err="1" smtClean="0">
                <a:solidFill>
                  <a:srgbClr val="595959"/>
                </a:solidFill>
                <a:latin typeface="Helvetica Neue"/>
                <a:ea typeface="Helvetica Neue"/>
                <a:cs typeface="Helvetica Neue"/>
                <a:sym typeface="Helvetica Neue"/>
              </a:rPr>
              <a:t>this</a:t>
            </a:r>
            <a:r>
              <a:rPr lang="tr-TR" sz="4300" b="0" i="0" u="none" strike="noStrike" cap="none" dirty="0" smtClean="0">
                <a:solidFill>
                  <a:srgbClr val="595959"/>
                </a:solidFill>
                <a:latin typeface="Helvetica Neue"/>
                <a:ea typeface="Helvetica Neue"/>
                <a:cs typeface="Helvetica Neue"/>
                <a:sym typeface="Helvetica Neue"/>
              </a:rPr>
              <a:t> </a:t>
            </a:r>
            <a:r>
              <a:rPr lang="tr-TR" sz="4300" b="0" i="0" u="none" strike="noStrike" cap="none" dirty="0" err="1" smtClean="0">
                <a:solidFill>
                  <a:srgbClr val="595959"/>
                </a:solidFill>
                <a:latin typeface="Helvetica Neue"/>
                <a:ea typeface="Helvetica Neue"/>
                <a:cs typeface="Helvetica Neue"/>
                <a:sym typeface="Helvetica Neue"/>
              </a:rPr>
              <a:t>photo</a:t>
            </a:r>
            <a:r>
              <a:rPr lang="tr-TR" sz="4300" b="0" i="0" u="none" strike="noStrike" cap="none" dirty="0" smtClean="0">
                <a:solidFill>
                  <a:srgbClr val="595959"/>
                </a:solidFill>
                <a:latin typeface="Helvetica Neue"/>
                <a:ea typeface="Helvetica Neue"/>
                <a:cs typeface="Helvetica Neue"/>
                <a:sym typeface="Helvetica Neue"/>
              </a:rPr>
              <a:t> as </a:t>
            </a:r>
            <a:r>
              <a:rPr lang="tr-TR" sz="4300" b="0" i="0" u="none" strike="noStrike" cap="none" dirty="0" err="1" smtClean="0">
                <a:solidFill>
                  <a:srgbClr val="595959"/>
                </a:solidFill>
                <a:latin typeface="Helvetica Neue"/>
                <a:ea typeface="Helvetica Neue"/>
                <a:cs typeface="Helvetica Neue"/>
                <a:sym typeface="Helvetica Neue"/>
              </a:rPr>
              <a:t>scanned</a:t>
            </a:r>
            <a:r>
              <a:rPr lang="tr-TR" sz="4300" b="0" i="0" u="none" strike="noStrike" cap="none" dirty="0" smtClean="0">
                <a:solidFill>
                  <a:srgbClr val="595959"/>
                </a:solidFill>
                <a:latin typeface="Helvetica Neue"/>
                <a:ea typeface="Helvetica Neue"/>
                <a:cs typeface="Helvetica Neue"/>
                <a:sym typeface="Helvetica Neue"/>
              </a:rPr>
              <a:t> </a:t>
            </a:r>
            <a:r>
              <a:rPr lang="tr-TR" sz="4300" b="0" i="0" u="none" strike="noStrike" cap="none" dirty="0" err="1" smtClean="0">
                <a:solidFill>
                  <a:srgbClr val="595959"/>
                </a:solidFill>
                <a:latin typeface="Helvetica Neue"/>
                <a:ea typeface="Helvetica Neue"/>
                <a:cs typeface="Helvetica Neue"/>
                <a:sym typeface="Helvetica Neue"/>
              </a:rPr>
              <a:t>version</a:t>
            </a:r>
            <a:r>
              <a:rPr lang="tr-TR" sz="4300" b="0" i="0" u="none" strike="noStrike" cap="none" dirty="0" smtClean="0">
                <a:solidFill>
                  <a:srgbClr val="595959"/>
                </a:solidFill>
                <a:latin typeface="Helvetica Neue"/>
                <a:ea typeface="Helvetica Neue"/>
                <a:cs typeface="Helvetica Neue"/>
                <a:sym typeface="Helvetica Neue"/>
              </a:rPr>
              <a:t> in </a:t>
            </a:r>
            <a:r>
              <a:rPr lang="tr-TR" sz="4300" b="0" i="0" u="none" strike="noStrike" cap="none" dirty="0" err="1" smtClean="0">
                <a:solidFill>
                  <a:srgbClr val="595959"/>
                </a:solidFill>
                <a:latin typeface="Helvetica Neue"/>
                <a:ea typeface="Helvetica Neue"/>
                <a:cs typeface="Helvetica Neue"/>
                <a:sym typeface="Helvetica Neue"/>
              </a:rPr>
              <a:t>your</a:t>
            </a:r>
            <a:r>
              <a:rPr lang="tr-TR" sz="4300" b="0" i="0" u="none" strike="noStrike" cap="none" dirty="0" smtClean="0">
                <a:solidFill>
                  <a:srgbClr val="595959"/>
                </a:solidFill>
                <a:latin typeface="Helvetica Neue"/>
                <a:ea typeface="Helvetica Neue"/>
                <a:cs typeface="Helvetica Neue"/>
                <a:sym typeface="Helvetica Neue"/>
              </a:rPr>
              <a:t> </a:t>
            </a:r>
            <a:r>
              <a:rPr lang="tr-TR" sz="4300" b="0" i="0" u="none" strike="noStrike" cap="none" dirty="0" err="1" smtClean="0">
                <a:solidFill>
                  <a:srgbClr val="595959"/>
                </a:solidFill>
                <a:latin typeface="Helvetica Neue"/>
                <a:ea typeface="Helvetica Neue"/>
                <a:cs typeface="Helvetica Neue"/>
                <a:sym typeface="Helvetica Neue"/>
              </a:rPr>
              <a:t>computer</a:t>
            </a:r>
            <a:r>
              <a:rPr lang="en-US" sz="4300" b="0" i="0" u="none" strike="noStrike" cap="none" dirty="0" smtClean="0">
                <a:solidFill>
                  <a:srgbClr val="595959"/>
                </a:solidFill>
                <a:latin typeface="Helvetica Neue"/>
                <a:ea typeface="Helvetica Neue"/>
                <a:cs typeface="Helvetica Neue"/>
                <a:sym typeface="Helvetica Neue"/>
              </a:rPr>
              <a:t>).</a:t>
            </a:r>
            <a:endParaRPr lang="tr-TR" sz="4300" b="0" i="0" u="none" strike="noStrike" cap="none" dirty="0" smtClean="0">
              <a:solidFill>
                <a:srgbClr val="595959"/>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595959"/>
              </a:buClr>
              <a:buSzPts val="1075"/>
              <a:buFont typeface="Helvetica Neue"/>
              <a:buNone/>
            </a:pPr>
            <a:endParaRPr sz="4300" b="0" i="0" u="none" strike="noStrike" cap="none" dirty="0">
              <a:solidFill>
                <a:srgbClr val="595959"/>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595959"/>
              </a:buClr>
              <a:buSzPts val="1075"/>
              <a:buFont typeface="Helvetica Neue"/>
              <a:buNone/>
            </a:pPr>
            <a:r>
              <a:rPr lang="en-US" sz="4300" b="1" i="0" u="none" strike="noStrike" cap="none" dirty="0">
                <a:solidFill>
                  <a:srgbClr val="595959"/>
                </a:solidFill>
                <a:latin typeface="Helvetica Neue"/>
                <a:ea typeface="Helvetica Neue"/>
                <a:cs typeface="Helvetica Neue"/>
                <a:sym typeface="Helvetica Neue"/>
              </a:rPr>
              <a:t>Photocopy of passport pages </a:t>
            </a:r>
            <a:r>
              <a:rPr lang="en-US" sz="4300" b="0" i="0" u="none" strike="noStrike" cap="none" dirty="0">
                <a:solidFill>
                  <a:srgbClr val="595959"/>
                </a:solidFill>
                <a:latin typeface="Helvetica Neue"/>
                <a:ea typeface="Helvetica Neue"/>
                <a:cs typeface="Helvetica Neue"/>
                <a:sym typeface="Helvetica Neue"/>
              </a:rPr>
              <a:t>(the page with your photo, the page where validity and expiry dates are written, and the page of the last entry).</a:t>
            </a:r>
            <a:endParaRPr sz="1400" b="0" i="0" u="none" strike="noStrike" cap="none" dirty="0">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4300"/>
              <a:buFont typeface="Arial"/>
              <a:buNone/>
            </a:pPr>
            <a:endParaRPr sz="4300" b="0" i="0" u="none" strike="noStrike" cap="none" dirty="0">
              <a:solidFill>
                <a:srgbClr val="595959"/>
              </a:solidFill>
              <a:latin typeface="Helvetica Neue"/>
              <a:ea typeface="Helvetica Neue"/>
              <a:cs typeface="Helvetica Neue"/>
              <a:sym typeface="Helvetica Neue"/>
            </a:endParaRPr>
          </a:p>
        </p:txBody>
      </p:sp>
      <p:sp>
        <p:nvSpPr>
          <p:cNvPr id="101" name="Shape 101"/>
          <p:cNvSpPr/>
          <p:nvPr/>
        </p:nvSpPr>
        <p:spPr>
          <a:xfrm>
            <a:off x="2968209" y="3939373"/>
            <a:ext cx="495466" cy="483138"/>
          </a:xfrm>
          <a:custGeom>
            <a:avLst/>
            <a:gdLst/>
            <a:ahLst/>
            <a:cxnLst/>
            <a:rect l="0" t="0" r="0" b="0"/>
            <a:pathLst>
              <a:path w="120000" h="120000" extrusionOk="0">
                <a:moveTo>
                  <a:pt x="97436" y="70538"/>
                </a:moveTo>
                <a:lnTo>
                  <a:pt x="109999" y="55538"/>
                </a:lnTo>
                <a:lnTo>
                  <a:pt x="109999" y="96022"/>
                </a:lnTo>
                <a:cubicBezTo>
                  <a:pt x="109999" y="99300"/>
                  <a:pt x="109454" y="102383"/>
                  <a:pt x="108371" y="105272"/>
                </a:cubicBezTo>
                <a:cubicBezTo>
                  <a:pt x="107282" y="108161"/>
                  <a:pt x="105837" y="110711"/>
                  <a:pt x="104015" y="112894"/>
                </a:cubicBezTo>
                <a:cubicBezTo>
                  <a:pt x="102198" y="115083"/>
                  <a:pt x="100087" y="116816"/>
                  <a:pt x="97692" y="118088"/>
                </a:cubicBezTo>
                <a:cubicBezTo>
                  <a:pt x="95303" y="119361"/>
                  <a:pt x="92730" y="119994"/>
                  <a:pt x="89941" y="119994"/>
                </a:cubicBezTo>
                <a:lnTo>
                  <a:pt x="19974" y="119994"/>
                </a:lnTo>
                <a:cubicBezTo>
                  <a:pt x="17240" y="119994"/>
                  <a:pt x="14640" y="119361"/>
                  <a:pt x="12195" y="118088"/>
                </a:cubicBezTo>
                <a:cubicBezTo>
                  <a:pt x="9745" y="116816"/>
                  <a:pt x="7622" y="115083"/>
                  <a:pt x="5844" y="112894"/>
                </a:cubicBezTo>
                <a:cubicBezTo>
                  <a:pt x="4078" y="110711"/>
                  <a:pt x="2650" y="108161"/>
                  <a:pt x="1589" y="105272"/>
                </a:cubicBezTo>
                <a:cubicBezTo>
                  <a:pt x="527" y="102383"/>
                  <a:pt x="0" y="99300"/>
                  <a:pt x="0" y="96022"/>
                </a:cubicBezTo>
                <a:lnTo>
                  <a:pt x="0" y="23972"/>
                </a:lnTo>
                <a:cubicBezTo>
                  <a:pt x="0" y="20677"/>
                  <a:pt x="527" y="17577"/>
                  <a:pt x="1589" y="14622"/>
                </a:cubicBezTo>
                <a:cubicBezTo>
                  <a:pt x="2650" y="11700"/>
                  <a:pt x="4078" y="9138"/>
                  <a:pt x="5844" y="7016"/>
                </a:cubicBezTo>
                <a:cubicBezTo>
                  <a:pt x="7622" y="4877"/>
                  <a:pt x="9745" y="3177"/>
                  <a:pt x="12195" y="1905"/>
                </a:cubicBezTo>
                <a:cubicBezTo>
                  <a:pt x="14640" y="633"/>
                  <a:pt x="17240" y="0"/>
                  <a:pt x="19974" y="0"/>
                </a:cubicBezTo>
                <a:lnTo>
                  <a:pt x="89941" y="0"/>
                </a:lnTo>
                <a:cubicBezTo>
                  <a:pt x="91125" y="0"/>
                  <a:pt x="92258" y="144"/>
                  <a:pt x="93330" y="455"/>
                </a:cubicBezTo>
                <a:lnTo>
                  <a:pt x="81163" y="15077"/>
                </a:lnTo>
                <a:lnTo>
                  <a:pt x="19974" y="15077"/>
                </a:lnTo>
                <a:cubicBezTo>
                  <a:pt x="17934" y="15077"/>
                  <a:pt x="16190" y="15927"/>
                  <a:pt x="14734" y="17688"/>
                </a:cubicBezTo>
                <a:cubicBezTo>
                  <a:pt x="13284" y="19422"/>
                  <a:pt x="12562" y="21527"/>
                  <a:pt x="12562" y="23972"/>
                </a:cubicBezTo>
                <a:lnTo>
                  <a:pt x="12562" y="96022"/>
                </a:lnTo>
                <a:cubicBezTo>
                  <a:pt x="12562" y="98466"/>
                  <a:pt x="13284" y="100561"/>
                  <a:pt x="14734" y="102288"/>
                </a:cubicBezTo>
                <a:cubicBezTo>
                  <a:pt x="16190" y="104050"/>
                  <a:pt x="17934" y="104933"/>
                  <a:pt x="19974" y="104933"/>
                </a:cubicBezTo>
                <a:lnTo>
                  <a:pt x="89941" y="104933"/>
                </a:lnTo>
                <a:cubicBezTo>
                  <a:pt x="91986" y="104933"/>
                  <a:pt x="93753" y="104050"/>
                  <a:pt x="95219" y="102288"/>
                </a:cubicBezTo>
                <a:cubicBezTo>
                  <a:pt x="96703" y="100561"/>
                  <a:pt x="97436" y="98466"/>
                  <a:pt x="97436" y="96022"/>
                </a:cubicBezTo>
                <a:lnTo>
                  <a:pt x="97436" y="70538"/>
                </a:lnTo>
                <a:close/>
                <a:moveTo>
                  <a:pt x="118527" y="15533"/>
                </a:moveTo>
                <a:cubicBezTo>
                  <a:pt x="119533" y="16727"/>
                  <a:pt x="120005" y="18177"/>
                  <a:pt x="119994" y="19877"/>
                </a:cubicBezTo>
                <a:cubicBezTo>
                  <a:pt x="119966" y="21561"/>
                  <a:pt x="119477" y="22977"/>
                  <a:pt x="118527" y="24122"/>
                </a:cubicBezTo>
                <a:lnTo>
                  <a:pt x="72256" y="79700"/>
                </a:lnTo>
                <a:lnTo>
                  <a:pt x="65861" y="87338"/>
                </a:lnTo>
                <a:cubicBezTo>
                  <a:pt x="64872" y="88544"/>
                  <a:pt x="63661" y="89133"/>
                  <a:pt x="62261" y="89133"/>
                </a:cubicBezTo>
                <a:cubicBezTo>
                  <a:pt x="60844" y="89133"/>
                  <a:pt x="59633" y="88544"/>
                  <a:pt x="58644" y="87338"/>
                </a:cubicBezTo>
                <a:lnTo>
                  <a:pt x="52132" y="79700"/>
                </a:lnTo>
                <a:lnTo>
                  <a:pt x="26552" y="48816"/>
                </a:lnTo>
                <a:cubicBezTo>
                  <a:pt x="25557" y="47627"/>
                  <a:pt x="25041" y="46188"/>
                  <a:pt x="25041" y="44477"/>
                </a:cubicBezTo>
                <a:cubicBezTo>
                  <a:pt x="25041" y="42794"/>
                  <a:pt x="25557" y="41338"/>
                  <a:pt x="26552" y="40150"/>
                </a:cubicBezTo>
                <a:lnTo>
                  <a:pt x="32930" y="32477"/>
                </a:lnTo>
                <a:cubicBezTo>
                  <a:pt x="33925" y="31305"/>
                  <a:pt x="35131" y="30700"/>
                  <a:pt x="36547" y="30700"/>
                </a:cubicBezTo>
                <a:cubicBezTo>
                  <a:pt x="37947" y="30700"/>
                  <a:pt x="39131" y="31300"/>
                  <a:pt x="40081" y="32477"/>
                </a:cubicBezTo>
                <a:lnTo>
                  <a:pt x="62216" y="59066"/>
                </a:lnTo>
                <a:lnTo>
                  <a:pt x="104793" y="7800"/>
                </a:lnTo>
                <a:cubicBezTo>
                  <a:pt x="105787" y="6588"/>
                  <a:pt x="107021" y="6022"/>
                  <a:pt x="108476" y="6038"/>
                </a:cubicBezTo>
                <a:cubicBezTo>
                  <a:pt x="109932" y="6066"/>
                  <a:pt x="111126" y="6655"/>
                  <a:pt x="112082" y="7800"/>
                </a:cubicBezTo>
                <a:lnTo>
                  <a:pt x="118527" y="15533"/>
                </a:lnTo>
                <a:close/>
              </a:path>
            </a:pathLst>
          </a:custGeom>
          <a:solidFill>
            <a:srgbClr val="7F7F7F"/>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4CEB9"/>
              </a:solidFill>
              <a:latin typeface="Gill Sans"/>
              <a:ea typeface="Gill Sans"/>
              <a:cs typeface="Gill Sans"/>
              <a:sym typeface="Gill Sans"/>
            </a:endParaRPr>
          </a:p>
        </p:txBody>
      </p:sp>
      <p:sp>
        <p:nvSpPr>
          <p:cNvPr id="102" name="Shape 102"/>
          <p:cNvSpPr/>
          <p:nvPr/>
        </p:nvSpPr>
        <p:spPr>
          <a:xfrm>
            <a:off x="2968209" y="5594337"/>
            <a:ext cx="495466" cy="483138"/>
          </a:xfrm>
          <a:custGeom>
            <a:avLst/>
            <a:gdLst/>
            <a:ahLst/>
            <a:cxnLst/>
            <a:rect l="0" t="0" r="0" b="0"/>
            <a:pathLst>
              <a:path w="120000" h="120000" extrusionOk="0">
                <a:moveTo>
                  <a:pt x="97436" y="70538"/>
                </a:moveTo>
                <a:lnTo>
                  <a:pt x="109999" y="55538"/>
                </a:lnTo>
                <a:lnTo>
                  <a:pt x="109999" y="96022"/>
                </a:lnTo>
                <a:cubicBezTo>
                  <a:pt x="109999" y="99300"/>
                  <a:pt x="109454" y="102383"/>
                  <a:pt x="108371" y="105272"/>
                </a:cubicBezTo>
                <a:cubicBezTo>
                  <a:pt x="107282" y="108161"/>
                  <a:pt x="105837" y="110711"/>
                  <a:pt x="104015" y="112894"/>
                </a:cubicBezTo>
                <a:cubicBezTo>
                  <a:pt x="102198" y="115083"/>
                  <a:pt x="100087" y="116816"/>
                  <a:pt x="97692" y="118088"/>
                </a:cubicBezTo>
                <a:cubicBezTo>
                  <a:pt x="95303" y="119361"/>
                  <a:pt x="92730" y="119994"/>
                  <a:pt x="89941" y="119994"/>
                </a:cubicBezTo>
                <a:lnTo>
                  <a:pt x="19974" y="119994"/>
                </a:lnTo>
                <a:cubicBezTo>
                  <a:pt x="17240" y="119994"/>
                  <a:pt x="14640" y="119361"/>
                  <a:pt x="12195" y="118088"/>
                </a:cubicBezTo>
                <a:cubicBezTo>
                  <a:pt x="9745" y="116816"/>
                  <a:pt x="7622" y="115083"/>
                  <a:pt x="5844" y="112894"/>
                </a:cubicBezTo>
                <a:cubicBezTo>
                  <a:pt x="4078" y="110711"/>
                  <a:pt x="2650" y="108161"/>
                  <a:pt x="1589" y="105272"/>
                </a:cubicBezTo>
                <a:cubicBezTo>
                  <a:pt x="527" y="102383"/>
                  <a:pt x="0" y="99300"/>
                  <a:pt x="0" y="96022"/>
                </a:cubicBezTo>
                <a:lnTo>
                  <a:pt x="0" y="23972"/>
                </a:lnTo>
                <a:cubicBezTo>
                  <a:pt x="0" y="20677"/>
                  <a:pt x="527" y="17577"/>
                  <a:pt x="1589" y="14622"/>
                </a:cubicBezTo>
                <a:cubicBezTo>
                  <a:pt x="2650" y="11700"/>
                  <a:pt x="4078" y="9138"/>
                  <a:pt x="5844" y="7016"/>
                </a:cubicBezTo>
                <a:cubicBezTo>
                  <a:pt x="7622" y="4877"/>
                  <a:pt x="9745" y="3177"/>
                  <a:pt x="12195" y="1905"/>
                </a:cubicBezTo>
                <a:cubicBezTo>
                  <a:pt x="14640" y="633"/>
                  <a:pt x="17240" y="0"/>
                  <a:pt x="19974" y="0"/>
                </a:cubicBezTo>
                <a:lnTo>
                  <a:pt x="89941" y="0"/>
                </a:lnTo>
                <a:cubicBezTo>
                  <a:pt x="91125" y="0"/>
                  <a:pt x="92258" y="144"/>
                  <a:pt x="93330" y="455"/>
                </a:cubicBezTo>
                <a:lnTo>
                  <a:pt x="81163" y="15077"/>
                </a:lnTo>
                <a:lnTo>
                  <a:pt x="19974" y="15077"/>
                </a:lnTo>
                <a:cubicBezTo>
                  <a:pt x="17934" y="15077"/>
                  <a:pt x="16190" y="15927"/>
                  <a:pt x="14734" y="17688"/>
                </a:cubicBezTo>
                <a:cubicBezTo>
                  <a:pt x="13284" y="19422"/>
                  <a:pt x="12562" y="21527"/>
                  <a:pt x="12562" y="23972"/>
                </a:cubicBezTo>
                <a:lnTo>
                  <a:pt x="12562" y="96022"/>
                </a:lnTo>
                <a:cubicBezTo>
                  <a:pt x="12562" y="98466"/>
                  <a:pt x="13284" y="100561"/>
                  <a:pt x="14734" y="102288"/>
                </a:cubicBezTo>
                <a:cubicBezTo>
                  <a:pt x="16190" y="104050"/>
                  <a:pt x="17934" y="104933"/>
                  <a:pt x="19974" y="104933"/>
                </a:cubicBezTo>
                <a:lnTo>
                  <a:pt x="89941" y="104933"/>
                </a:lnTo>
                <a:cubicBezTo>
                  <a:pt x="91986" y="104933"/>
                  <a:pt x="93753" y="104050"/>
                  <a:pt x="95219" y="102288"/>
                </a:cubicBezTo>
                <a:cubicBezTo>
                  <a:pt x="96703" y="100561"/>
                  <a:pt x="97436" y="98466"/>
                  <a:pt x="97436" y="96022"/>
                </a:cubicBezTo>
                <a:lnTo>
                  <a:pt x="97436" y="70538"/>
                </a:lnTo>
                <a:close/>
                <a:moveTo>
                  <a:pt x="118527" y="15533"/>
                </a:moveTo>
                <a:cubicBezTo>
                  <a:pt x="119533" y="16727"/>
                  <a:pt x="120005" y="18177"/>
                  <a:pt x="119994" y="19877"/>
                </a:cubicBezTo>
                <a:cubicBezTo>
                  <a:pt x="119966" y="21561"/>
                  <a:pt x="119477" y="22977"/>
                  <a:pt x="118527" y="24122"/>
                </a:cubicBezTo>
                <a:lnTo>
                  <a:pt x="72256" y="79700"/>
                </a:lnTo>
                <a:lnTo>
                  <a:pt x="65861" y="87338"/>
                </a:lnTo>
                <a:cubicBezTo>
                  <a:pt x="64872" y="88544"/>
                  <a:pt x="63661" y="89133"/>
                  <a:pt x="62261" y="89133"/>
                </a:cubicBezTo>
                <a:cubicBezTo>
                  <a:pt x="60844" y="89133"/>
                  <a:pt x="59633" y="88544"/>
                  <a:pt x="58644" y="87338"/>
                </a:cubicBezTo>
                <a:lnTo>
                  <a:pt x="52132" y="79700"/>
                </a:lnTo>
                <a:lnTo>
                  <a:pt x="26552" y="48816"/>
                </a:lnTo>
                <a:cubicBezTo>
                  <a:pt x="25557" y="47627"/>
                  <a:pt x="25041" y="46188"/>
                  <a:pt x="25041" y="44477"/>
                </a:cubicBezTo>
                <a:cubicBezTo>
                  <a:pt x="25041" y="42794"/>
                  <a:pt x="25557" y="41338"/>
                  <a:pt x="26552" y="40150"/>
                </a:cubicBezTo>
                <a:lnTo>
                  <a:pt x="32930" y="32477"/>
                </a:lnTo>
                <a:cubicBezTo>
                  <a:pt x="33925" y="31305"/>
                  <a:pt x="35131" y="30700"/>
                  <a:pt x="36547" y="30700"/>
                </a:cubicBezTo>
                <a:cubicBezTo>
                  <a:pt x="37947" y="30700"/>
                  <a:pt x="39131" y="31300"/>
                  <a:pt x="40081" y="32477"/>
                </a:cubicBezTo>
                <a:lnTo>
                  <a:pt x="62216" y="59066"/>
                </a:lnTo>
                <a:lnTo>
                  <a:pt x="104793" y="7800"/>
                </a:lnTo>
                <a:cubicBezTo>
                  <a:pt x="105787" y="6588"/>
                  <a:pt x="107021" y="6022"/>
                  <a:pt x="108476" y="6038"/>
                </a:cubicBezTo>
                <a:cubicBezTo>
                  <a:pt x="109932" y="6066"/>
                  <a:pt x="111126" y="6655"/>
                  <a:pt x="112082" y="7800"/>
                </a:cubicBezTo>
                <a:lnTo>
                  <a:pt x="118527" y="15533"/>
                </a:lnTo>
                <a:close/>
              </a:path>
            </a:pathLst>
          </a:custGeom>
          <a:solidFill>
            <a:srgbClr val="7F7F7F"/>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4CEB9"/>
              </a:solidFill>
              <a:latin typeface="Gill Sans"/>
              <a:ea typeface="Gill Sans"/>
              <a:cs typeface="Gill Sans"/>
              <a:sym typeface="Gill Sans"/>
            </a:endParaRPr>
          </a:p>
        </p:txBody>
      </p:sp>
      <p:sp>
        <p:nvSpPr>
          <p:cNvPr id="103" name="Shape 103"/>
          <p:cNvSpPr/>
          <p:nvPr/>
        </p:nvSpPr>
        <p:spPr>
          <a:xfrm>
            <a:off x="3006140" y="9473689"/>
            <a:ext cx="495466" cy="483138"/>
          </a:xfrm>
          <a:custGeom>
            <a:avLst/>
            <a:gdLst/>
            <a:ahLst/>
            <a:cxnLst/>
            <a:rect l="0" t="0" r="0" b="0"/>
            <a:pathLst>
              <a:path w="120000" h="120000" extrusionOk="0">
                <a:moveTo>
                  <a:pt x="97436" y="70538"/>
                </a:moveTo>
                <a:lnTo>
                  <a:pt x="109999" y="55538"/>
                </a:lnTo>
                <a:lnTo>
                  <a:pt x="109999" y="96022"/>
                </a:lnTo>
                <a:cubicBezTo>
                  <a:pt x="109999" y="99300"/>
                  <a:pt x="109454" y="102383"/>
                  <a:pt x="108371" y="105272"/>
                </a:cubicBezTo>
                <a:cubicBezTo>
                  <a:pt x="107282" y="108161"/>
                  <a:pt x="105837" y="110711"/>
                  <a:pt x="104015" y="112894"/>
                </a:cubicBezTo>
                <a:cubicBezTo>
                  <a:pt x="102198" y="115083"/>
                  <a:pt x="100087" y="116816"/>
                  <a:pt x="97692" y="118088"/>
                </a:cubicBezTo>
                <a:cubicBezTo>
                  <a:pt x="95303" y="119361"/>
                  <a:pt x="92730" y="119994"/>
                  <a:pt x="89941" y="119994"/>
                </a:cubicBezTo>
                <a:lnTo>
                  <a:pt x="19974" y="119994"/>
                </a:lnTo>
                <a:cubicBezTo>
                  <a:pt x="17240" y="119994"/>
                  <a:pt x="14640" y="119361"/>
                  <a:pt x="12195" y="118088"/>
                </a:cubicBezTo>
                <a:cubicBezTo>
                  <a:pt x="9745" y="116816"/>
                  <a:pt x="7622" y="115083"/>
                  <a:pt x="5844" y="112894"/>
                </a:cubicBezTo>
                <a:cubicBezTo>
                  <a:pt x="4078" y="110711"/>
                  <a:pt x="2650" y="108161"/>
                  <a:pt x="1589" y="105272"/>
                </a:cubicBezTo>
                <a:cubicBezTo>
                  <a:pt x="527" y="102383"/>
                  <a:pt x="0" y="99300"/>
                  <a:pt x="0" y="96022"/>
                </a:cubicBezTo>
                <a:lnTo>
                  <a:pt x="0" y="23972"/>
                </a:lnTo>
                <a:cubicBezTo>
                  <a:pt x="0" y="20677"/>
                  <a:pt x="527" y="17577"/>
                  <a:pt x="1589" y="14622"/>
                </a:cubicBezTo>
                <a:cubicBezTo>
                  <a:pt x="2650" y="11700"/>
                  <a:pt x="4078" y="9138"/>
                  <a:pt x="5844" y="7016"/>
                </a:cubicBezTo>
                <a:cubicBezTo>
                  <a:pt x="7622" y="4877"/>
                  <a:pt x="9745" y="3177"/>
                  <a:pt x="12195" y="1905"/>
                </a:cubicBezTo>
                <a:cubicBezTo>
                  <a:pt x="14640" y="633"/>
                  <a:pt x="17240" y="0"/>
                  <a:pt x="19974" y="0"/>
                </a:cubicBezTo>
                <a:lnTo>
                  <a:pt x="89941" y="0"/>
                </a:lnTo>
                <a:cubicBezTo>
                  <a:pt x="91125" y="0"/>
                  <a:pt x="92258" y="144"/>
                  <a:pt x="93330" y="455"/>
                </a:cubicBezTo>
                <a:lnTo>
                  <a:pt x="81163" y="15077"/>
                </a:lnTo>
                <a:lnTo>
                  <a:pt x="19974" y="15077"/>
                </a:lnTo>
                <a:cubicBezTo>
                  <a:pt x="17934" y="15077"/>
                  <a:pt x="16190" y="15927"/>
                  <a:pt x="14734" y="17688"/>
                </a:cubicBezTo>
                <a:cubicBezTo>
                  <a:pt x="13284" y="19422"/>
                  <a:pt x="12562" y="21527"/>
                  <a:pt x="12562" y="23972"/>
                </a:cubicBezTo>
                <a:lnTo>
                  <a:pt x="12562" y="96022"/>
                </a:lnTo>
                <a:cubicBezTo>
                  <a:pt x="12562" y="98466"/>
                  <a:pt x="13284" y="100561"/>
                  <a:pt x="14734" y="102288"/>
                </a:cubicBezTo>
                <a:cubicBezTo>
                  <a:pt x="16190" y="104050"/>
                  <a:pt x="17934" y="104933"/>
                  <a:pt x="19974" y="104933"/>
                </a:cubicBezTo>
                <a:lnTo>
                  <a:pt x="89941" y="104933"/>
                </a:lnTo>
                <a:cubicBezTo>
                  <a:pt x="91986" y="104933"/>
                  <a:pt x="93753" y="104050"/>
                  <a:pt x="95219" y="102288"/>
                </a:cubicBezTo>
                <a:cubicBezTo>
                  <a:pt x="96703" y="100561"/>
                  <a:pt x="97436" y="98466"/>
                  <a:pt x="97436" y="96022"/>
                </a:cubicBezTo>
                <a:lnTo>
                  <a:pt x="97436" y="70538"/>
                </a:lnTo>
                <a:close/>
                <a:moveTo>
                  <a:pt x="118527" y="15533"/>
                </a:moveTo>
                <a:cubicBezTo>
                  <a:pt x="119533" y="16727"/>
                  <a:pt x="120005" y="18177"/>
                  <a:pt x="119994" y="19877"/>
                </a:cubicBezTo>
                <a:cubicBezTo>
                  <a:pt x="119966" y="21561"/>
                  <a:pt x="119477" y="22977"/>
                  <a:pt x="118527" y="24122"/>
                </a:cubicBezTo>
                <a:lnTo>
                  <a:pt x="72256" y="79700"/>
                </a:lnTo>
                <a:lnTo>
                  <a:pt x="65861" y="87338"/>
                </a:lnTo>
                <a:cubicBezTo>
                  <a:pt x="64872" y="88544"/>
                  <a:pt x="63661" y="89133"/>
                  <a:pt x="62261" y="89133"/>
                </a:cubicBezTo>
                <a:cubicBezTo>
                  <a:pt x="60844" y="89133"/>
                  <a:pt x="59633" y="88544"/>
                  <a:pt x="58644" y="87338"/>
                </a:cubicBezTo>
                <a:lnTo>
                  <a:pt x="52132" y="79700"/>
                </a:lnTo>
                <a:lnTo>
                  <a:pt x="26552" y="48816"/>
                </a:lnTo>
                <a:cubicBezTo>
                  <a:pt x="25557" y="47627"/>
                  <a:pt x="25041" y="46188"/>
                  <a:pt x="25041" y="44477"/>
                </a:cubicBezTo>
                <a:cubicBezTo>
                  <a:pt x="25041" y="42794"/>
                  <a:pt x="25557" y="41338"/>
                  <a:pt x="26552" y="40150"/>
                </a:cubicBezTo>
                <a:lnTo>
                  <a:pt x="32930" y="32477"/>
                </a:lnTo>
                <a:cubicBezTo>
                  <a:pt x="33925" y="31305"/>
                  <a:pt x="35131" y="30700"/>
                  <a:pt x="36547" y="30700"/>
                </a:cubicBezTo>
                <a:cubicBezTo>
                  <a:pt x="37947" y="30700"/>
                  <a:pt x="39131" y="31300"/>
                  <a:pt x="40081" y="32477"/>
                </a:cubicBezTo>
                <a:lnTo>
                  <a:pt x="62216" y="59066"/>
                </a:lnTo>
                <a:lnTo>
                  <a:pt x="104793" y="7800"/>
                </a:lnTo>
                <a:cubicBezTo>
                  <a:pt x="105787" y="6588"/>
                  <a:pt x="107021" y="6022"/>
                  <a:pt x="108476" y="6038"/>
                </a:cubicBezTo>
                <a:cubicBezTo>
                  <a:pt x="109932" y="6066"/>
                  <a:pt x="111126" y="6655"/>
                  <a:pt x="112082" y="7800"/>
                </a:cubicBezTo>
                <a:lnTo>
                  <a:pt x="118527" y="15533"/>
                </a:lnTo>
                <a:close/>
              </a:path>
            </a:pathLst>
          </a:custGeom>
          <a:solidFill>
            <a:srgbClr val="7F7F7F"/>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4CEB9"/>
              </a:solidFill>
              <a:latin typeface="Gill Sans"/>
              <a:ea typeface="Gill Sans"/>
              <a:cs typeface="Gill Sans"/>
              <a:sym typeface="Gill Sans"/>
            </a:endParaRPr>
          </a:p>
        </p:txBody>
      </p:sp>
      <p:grpSp>
        <p:nvGrpSpPr>
          <p:cNvPr id="104" name="Shape 104"/>
          <p:cNvGrpSpPr/>
          <p:nvPr/>
        </p:nvGrpSpPr>
        <p:grpSpPr>
          <a:xfrm>
            <a:off x="2968209" y="2414250"/>
            <a:ext cx="571329" cy="499890"/>
            <a:chOff x="3175" y="-3175"/>
            <a:chExt cx="4964112" cy="4343399"/>
          </a:xfrm>
        </p:grpSpPr>
        <p:sp>
          <p:nvSpPr>
            <p:cNvPr id="105" name="Shape 105"/>
            <p:cNvSpPr/>
            <p:nvPr/>
          </p:nvSpPr>
          <p:spPr>
            <a:xfrm>
              <a:off x="3175" y="-3175"/>
              <a:ext cx="4964112" cy="4275137"/>
            </a:xfrm>
            <a:custGeom>
              <a:avLst/>
              <a:gdLst/>
              <a:ahLst/>
              <a:cxnLst/>
              <a:rect l="0" t="0" r="0" b="0"/>
              <a:pathLst>
                <a:path w="120000" h="120000" extrusionOk="0">
                  <a:moveTo>
                    <a:pt x="33520" y="119894"/>
                  </a:moveTo>
                  <a:cubicBezTo>
                    <a:pt x="41786" y="110395"/>
                    <a:pt x="41786" y="110395"/>
                    <a:pt x="41786" y="110395"/>
                  </a:cubicBezTo>
                  <a:cubicBezTo>
                    <a:pt x="45056" y="114300"/>
                    <a:pt x="45056" y="114300"/>
                    <a:pt x="45056" y="114300"/>
                  </a:cubicBezTo>
                  <a:cubicBezTo>
                    <a:pt x="47418" y="112401"/>
                    <a:pt x="47418" y="112401"/>
                    <a:pt x="47418" y="112401"/>
                  </a:cubicBezTo>
                  <a:cubicBezTo>
                    <a:pt x="57683" y="103957"/>
                    <a:pt x="64859" y="103113"/>
                    <a:pt x="76669" y="102269"/>
                  </a:cubicBezTo>
                  <a:cubicBezTo>
                    <a:pt x="78213" y="102163"/>
                    <a:pt x="78213" y="102163"/>
                    <a:pt x="78213" y="102163"/>
                  </a:cubicBezTo>
                  <a:cubicBezTo>
                    <a:pt x="120000" y="35672"/>
                    <a:pt x="120000" y="35672"/>
                    <a:pt x="120000" y="35672"/>
                  </a:cubicBezTo>
                  <a:cubicBezTo>
                    <a:pt x="89295" y="0"/>
                    <a:pt x="89295" y="0"/>
                    <a:pt x="89295" y="0"/>
                  </a:cubicBezTo>
                  <a:cubicBezTo>
                    <a:pt x="32066" y="48548"/>
                    <a:pt x="32066" y="48548"/>
                    <a:pt x="32066" y="48548"/>
                  </a:cubicBezTo>
                  <a:cubicBezTo>
                    <a:pt x="31975" y="50343"/>
                    <a:pt x="31975" y="50343"/>
                    <a:pt x="31975" y="50343"/>
                  </a:cubicBezTo>
                  <a:cubicBezTo>
                    <a:pt x="31249" y="64063"/>
                    <a:pt x="30522" y="72401"/>
                    <a:pt x="23255" y="84327"/>
                  </a:cubicBezTo>
                  <a:cubicBezTo>
                    <a:pt x="21619" y="87071"/>
                    <a:pt x="21619" y="87071"/>
                    <a:pt x="21619" y="87071"/>
                  </a:cubicBezTo>
                  <a:cubicBezTo>
                    <a:pt x="24981" y="90976"/>
                    <a:pt x="24981" y="90976"/>
                    <a:pt x="24981" y="90976"/>
                  </a:cubicBezTo>
                  <a:cubicBezTo>
                    <a:pt x="0" y="120000"/>
                    <a:pt x="0" y="120000"/>
                    <a:pt x="0" y="120000"/>
                  </a:cubicBezTo>
                  <a:lnTo>
                    <a:pt x="33520" y="119894"/>
                  </a:lnTo>
                  <a:close/>
                  <a:moveTo>
                    <a:pt x="111097" y="36411"/>
                  </a:moveTo>
                  <a:cubicBezTo>
                    <a:pt x="75034" y="93931"/>
                    <a:pt x="75034" y="93931"/>
                    <a:pt x="75034" y="93931"/>
                  </a:cubicBezTo>
                  <a:cubicBezTo>
                    <a:pt x="39152" y="52242"/>
                    <a:pt x="39152" y="52242"/>
                    <a:pt x="39152" y="52242"/>
                  </a:cubicBezTo>
                  <a:cubicBezTo>
                    <a:pt x="88660" y="10343"/>
                    <a:pt x="88660" y="10343"/>
                    <a:pt x="88660" y="10343"/>
                  </a:cubicBezTo>
                  <a:lnTo>
                    <a:pt x="111097" y="36411"/>
                  </a:lnTo>
                  <a:close/>
                  <a:moveTo>
                    <a:pt x="38334" y="56886"/>
                  </a:moveTo>
                  <a:cubicBezTo>
                    <a:pt x="71037" y="94881"/>
                    <a:pt x="71037" y="94881"/>
                    <a:pt x="71037" y="94881"/>
                  </a:cubicBezTo>
                  <a:cubicBezTo>
                    <a:pt x="61953" y="95725"/>
                    <a:pt x="54776" y="97414"/>
                    <a:pt x="45874" y="104063"/>
                  </a:cubicBezTo>
                  <a:cubicBezTo>
                    <a:pt x="30431" y="86121"/>
                    <a:pt x="30431" y="86121"/>
                    <a:pt x="30431" y="86121"/>
                  </a:cubicBezTo>
                  <a:cubicBezTo>
                    <a:pt x="36154" y="75778"/>
                    <a:pt x="37607" y="67440"/>
                    <a:pt x="38334" y="56886"/>
                  </a:cubicBezTo>
                  <a:close/>
                  <a:moveTo>
                    <a:pt x="30794" y="111978"/>
                  </a:moveTo>
                  <a:cubicBezTo>
                    <a:pt x="16351" y="112084"/>
                    <a:pt x="16351" y="112084"/>
                    <a:pt x="16351" y="112084"/>
                  </a:cubicBezTo>
                  <a:cubicBezTo>
                    <a:pt x="29704" y="96675"/>
                    <a:pt x="29704" y="96675"/>
                    <a:pt x="29704" y="96675"/>
                  </a:cubicBezTo>
                  <a:cubicBezTo>
                    <a:pt x="36881" y="105013"/>
                    <a:pt x="36881" y="105013"/>
                    <a:pt x="36881" y="105013"/>
                  </a:cubicBezTo>
                  <a:lnTo>
                    <a:pt x="30794" y="11197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300"/>
                <a:buFont typeface="Arial"/>
                <a:buNone/>
              </a:pPr>
              <a:endParaRPr sz="4300" b="0" i="0" u="none" strike="noStrike" cap="none">
                <a:solidFill>
                  <a:schemeClr val="dk1"/>
                </a:solidFill>
                <a:latin typeface="Open Sans Light"/>
                <a:ea typeface="Open Sans Light"/>
                <a:cs typeface="Open Sans Light"/>
                <a:sym typeface="Open Sans Light"/>
              </a:endParaRPr>
            </a:p>
          </p:txBody>
        </p:sp>
        <p:sp>
          <p:nvSpPr>
            <p:cNvPr id="106" name="Shape 106"/>
            <p:cNvSpPr/>
            <p:nvPr/>
          </p:nvSpPr>
          <p:spPr>
            <a:xfrm>
              <a:off x="1731963" y="4200525"/>
              <a:ext cx="3232149" cy="139699"/>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300"/>
                <a:buFont typeface="Arial"/>
                <a:buNone/>
              </a:pPr>
              <a:endParaRPr sz="4300" b="0" i="0" u="none" strike="noStrike" cap="none">
                <a:solidFill>
                  <a:schemeClr val="dk1"/>
                </a:solidFill>
                <a:latin typeface="Open Sans Light"/>
                <a:ea typeface="Open Sans Light"/>
                <a:cs typeface="Open Sans Light"/>
                <a:sym typeface="Open Sans Light"/>
              </a:endParaRPr>
            </a:p>
          </p:txBody>
        </p:sp>
      </p:gr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p:nvPr/>
        </p:nvSpPr>
        <p:spPr>
          <a:xfrm>
            <a:off x="3720203" y="5129707"/>
            <a:ext cx="17131486" cy="2429797"/>
          </a:xfrm>
          <a:prstGeom prst="rect">
            <a:avLst/>
          </a:prstGeom>
          <a:noFill/>
          <a:ln>
            <a:noFill/>
          </a:ln>
        </p:spPr>
        <p:txBody>
          <a:bodyPr spcFirstLastPara="1" wrap="square" lIns="91400" tIns="45700" rIns="91400" bIns="45700" anchor="t" anchorCtr="0">
            <a:noAutofit/>
          </a:bodyPr>
          <a:lstStyle/>
          <a:p>
            <a:pPr marL="0" marR="0" lvl="0" indent="0" algn="ctr" rtl="0">
              <a:lnSpc>
                <a:spcPct val="90000"/>
              </a:lnSpc>
              <a:spcBef>
                <a:spcPts val="0"/>
              </a:spcBef>
              <a:spcAft>
                <a:spcPts val="0"/>
              </a:spcAft>
              <a:buClr>
                <a:schemeClr val="lt2"/>
              </a:buClr>
              <a:buSzPts val="8800"/>
              <a:buFont typeface="Open Sans"/>
              <a:buNone/>
            </a:pPr>
            <a:endParaRPr sz="8800" b="0" i="0" u="none" strike="noStrike" cap="none">
              <a:solidFill>
                <a:schemeClr val="lt1"/>
              </a:solidFill>
              <a:latin typeface="Open Sans Light"/>
              <a:ea typeface="Open Sans Light"/>
              <a:cs typeface="Open Sans Light"/>
              <a:sym typeface="Open Sans Light"/>
            </a:endParaRPr>
          </a:p>
        </p:txBody>
      </p:sp>
      <p:sp>
        <p:nvSpPr>
          <p:cNvPr id="112" name="Google Shape;112;p20"/>
          <p:cNvSpPr/>
          <p:nvPr/>
        </p:nvSpPr>
        <p:spPr>
          <a:xfrm>
            <a:off x="4301078" y="3301150"/>
            <a:ext cx="1553645" cy="140813"/>
          </a:xfrm>
          <a:prstGeom prst="rect">
            <a:avLst/>
          </a:prstGeom>
          <a:solidFill>
            <a:schemeClr val="accent1"/>
          </a:solidFill>
          <a:ln>
            <a:noFill/>
          </a:ln>
        </p:spPr>
        <p:txBody>
          <a:bodyPr spcFirstLastPara="1" wrap="square" lIns="91300" tIns="45650" rIns="91300" bIns="4565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accent2"/>
              </a:solidFill>
              <a:latin typeface="Open Sans Light"/>
              <a:ea typeface="Open Sans Light"/>
              <a:cs typeface="Open Sans Light"/>
              <a:sym typeface="Open Sans Light"/>
            </a:endParaRPr>
          </a:p>
        </p:txBody>
      </p:sp>
      <p:sp>
        <p:nvSpPr>
          <p:cNvPr id="113" name="Google Shape;113;p20"/>
          <p:cNvSpPr/>
          <p:nvPr/>
        </p:nvSpPr>
        <p:spPr>
          <a:xfrm>
            <a:off x="4166383" y="2151117"/>
            <a:ext cx="16851000" cy="103932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595959"/>
              </a:buClr>
              <a:buSzPts val="1075"/>
              <a:buFont typeface="Helvetica Neue"/>
              <a:buNone/>
            </a:pPr>
            <a:r>
              <a:rPr lang="en-US" sz="4300" b="1" i="0" u="none" strike="noStrike" cap="none" dirty="0">
                <a:solidFill>
                  <a:srgbClr val="595959"/>
                </a:solidFill>
                <a:latin typeface="Helvetica Neue"/>
                <a:ea typeface="Helvetica Neue"/>
                <a:cs typeface="Helvetica Neue"/>
                <a:sym typeface="Helvetica Neue"/>
              </a:rPr>
              <a:t>REQUIRED DOCUMENTS</a:t>
            </a:r>
            <a:endParaRPr sz="4300" b="1" i="0" u="none" strike="noStrike" cap="none" dirty="0">
              <a:solidFill>
                <a:srgbClr val="595959"/>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000000"/>
              </a:buClr>
              <a:buSzPts val="4300"/>
              <a:buFont typeface="Arial"/>
              <a:buNone/>
            </a:pPr>
            <a:endParaRPr sz="4300" b="1" i="0" u="none" strike="noStrike" cap="none" dirty="0">
              <a:solidFill>
                <a:srgbClr val="595959"/>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595959"/>
              </a:buClr>
              <a:buSzPts val="1075"/>
              <a:buFont typeface="Helvetica Neue"/>
              <a:buNone/>
            </a:pPr>
            <a:r>
              <a:rPr lang="en-US" sz="4300" b="1" u="none" strike="noStrike" cap="none" dirty="0">
                <a:solidFill>
                  <a:srgbClr val="595959"/>
                </a:solidFill>
                <a:latin typeface="Helvetica Neue"/>
                <a:ea typeface="Helvetica Neue"/>
                <a:cs typeface="Helvetica Neue"/>
                <a:sym typeface="Helvetica Neue"/>
              </a:rPr>
              <a:t>Card fee payment receipt</a:t>
            </a:r>
            <a:r>
              <a:rPr lang="en-US" sz="4300" b="0" u="none" strike="noStrike" cap="none" dirty="0">
                <a:solidFill>
                  <a:srgbClr val="595959"/>
                </a:solidFill>
                <a:latin typeface="Helvetica Neue"/>
                <a:ea typeface="Helvetica Neue"/>
                <a:cs typeface="Helvetica Neue"/>
                <a:sym typeface="Helvetica Neue"/>
              </a:rPr>
              <a:t> (can be done at </a:t>
            </a:r>
            <a:r>
              <a:rPr lang="en-US" sz="4300" b="0" u="none" strike="noStrike" cap="none" dirty="0" err="1">
                <a:solidFill>
                  <a:srgbClr val="595959"/>
                </a:solidFill>
                <a:latin typeface="Helvetica Neue"/>
                <a:ea typeface="Helvetica Neue"/>
                <a:cs typeface="Helvetica Neue"/>
                <a:sym typeface="Helvetica Neue"/>
              </a:rPr>
              <a:t>Hisar</a:t>
            </a:r>
            <a:r>
              <a:rPr lang="en-US" sz="4300" b="0" u="none" strike="noStrike" cap="none" dirty="0">
                <a:solidFill>
                  <a:srgbClr val="595959"/>
                </a:solidFill>
                <a:latin typeface="Helvetica Neue"/>
                <a:ea typeface="Helvetica Neue"/>
                <a:cs typeface="Helvetica Neue"/>
                <a:sym typeface="Helvetica Neue"/>
              </a:rPr>
              <a:t> Tax Office).</a:t>
            </a:r>
            <a:endParaRPr sz="1400" b="0" u="none" strike="noStrike" cap="none" dirty="0">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595959"/>
              </a:buClr>
              <a:buSzPts val="1075"/>
              <a:buFont typeface="Helvetica Neue"/>
              <a:buNone/>
            </a:pPr>
            <a:r>
              <a:rPr lang="en-US" sz="4300" b="0" u="none" strike="noStrike" cap="none" dirty="0">
                <a:solidFill>
                  <a:srgbClr val="595959"/>
                </a:solidFill>
                <a:latin typeface="Helvetica Neue"/>
                <a:ea typeface="Helvetica Neue"/>
                <a:cs typeface="Helvetica Neue"/>
                <a:sym typeface="Helvetica Neue"/>
              </a:rPr>
              <a:t>The payment receipt and a copy of the receipt for residence permit card. The payment amount is </a:t>
            </a:r>
            <a:r>
              <a:rPr lang="en-US" sz="4300" b="1" u="none" strike="noStrike" cap="none" dirty="0">
                <a:solidFill>
                  <a:srgbClr val="595959"/>
                </a:solidFill>
                <a:latin typeface="Helvetica Neue"/>
                <a:ea typeface="Helvetica Neue"/>
                <a:cs typeface="Helvetica Neue"/>
                <a:sym typeface="Helvetica Neue"/>
              </a:rPr>
              <a:t>72 TL</a:t>
            </a:r>
            <a:r>
              <a:rPr lang="en-US" sz="4300" b="0" u="none" strike="noStrike" cap="none" dirty="0">
                <a:solidFill>
                  <a:srgbClr val="595959"/>
                </a:solidFill>
                <a:latin typeface="Helvetica Neue"/>
                <a:ea typeface="Helvetica Neue"/>
                <a:cs typeface="Helvetica Neue"/>
                <a:sym typeface="Helvetica Neue"/>
              </a:rPr>
              <a:t>. </a:t>
            </a:r>
            <a:endParaRPr lang="tr-TR" sz="4300" b="0" u="none" strike="noStrike" cap="none" dirty="0" smtClean="0">
              <a:solidFill>
                <a:srgbClr val="595959"/>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595959"/>
              </a:buClr>
              <a:buSzPts val="1075"/>
              <a:buFont typeface="Helvetica Neue"/>
              <a:buNone/>
            </a:pPr>
            <a:endParaRPr sz="1400" b="0" u="none" strike="noStrike" cap="none" dirty="0">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595959"/>
              </a:buClr>
              <a:buSzPts val="1075"/>
              <a:buFont typeface="Helvetica Neue"/>
              <a:buNone/>
            </a:pPr>
            <a:r>
              <a:rPr lang="en-US" sz="4300" b="1" u="none" strike="noStrike" cap="none" dirty="0">
                <a:solidFill>
                  <a:srgbClr val="595959"/>
                </a:solidFill>
                <a:latin typeface="Helvetica Neue"/>
                <a:ea typeface="Helvetica Neue"/>
                <a:cs typeface="Helvetica Neue"/>
                <a:sym typeface="Helvetica Neue"/>
              </a:rPr>
              <a:t>Student Certificate </a:t>
            </a:r>
            <a:r>
              <a:rPr lang="en-US" sz="4300" u="none" strike="noStrike" cap="none" dirty="0">
                <a:solidFill>
                  <a:srgbClr val="595959"/>
                </a:solidFill>
                <a:latin typeface="Helvetica Neue"/>
                <a:ea typeface="Helvetica Neue"/>
                <a:cs typeface="Helvetica Neue"/>
                <a:sym typeface="Helvetica Neue"/>
              </a:rPr>
              <a:t>st</a:t>
            </a:r>
            <a:r>
              <a:rPr lang="en-US" sz="4300" dirty="0">
                <a:solidFill>
                  <a:srgbClr val="595959"/>
                </a:solidFill>
                <a:latin typeface="Helvetica Neue"/>
                <a:ea typeface="Helvetica Neue"/>
                <a:cs typeface="Helvetica Neue"/>
                <a:sym typeface="Helvetica Neue"/>
              </a:rPr>
              <a:t>amped and signed by the Student Affairs </a:t>
            </a:r>
            <a:r>
              <a:rPr lang="en-US" sz="4300" dirty="0" smtClean="0">
                <a:solidFill>
                  <a:srgbClr val="595959"/>
                </a:solidFill>
                <a:latin typeface="Helvetica Neue"/>
                <a:ea typeface="Helvetica Neue"/>
                <a:cs typeface="Helvetica Neue"/>
                <a:sym typeface="Helvetica Neue"/>
              </a:rPr>
              <a:t>Office</a:t>
            </a:r>
            <a:r>
              <a:rPr lang="tr-TR" sz="4300" dirty="0">
                <a:solidFill>
                  <a:srgbClr val="595959"/>
                </a:solidFill>
                <a:latin typeface="Helvetica Neue"/>
                <a:ea typeface="Helvetica Neue"/>
                <a:cs typeface="Helvetica Neue"/>
                <a:sym typeface="Helvetica Neue"/>
              </a:rPr>
              <a:t> </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For</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residence</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permit</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we</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will</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gather</a:t>
            </a:r>
            <a:r>
              <a:rPr lang="tr-TR" sz="4300" dirty="0" smtClean="0">
                <a:solidFill>
                  <a:srgbClr val="595959"/>
                </a:solidFill>
                <a:latin typeface="Helvetica Neue"/>
                <a:ea typeface="Helvetica Neue"/>
                <a:cs typeface="Helvetica Neue"/>
                <a:sym typeface="Helvetica Neue"/>
              </a:rPr>
              <a:t> it </a:t>
            </a:r>
            <a:r>
              <a:rPr lang="tr-TR" sz="4300" dirty="0" err="1" smtClean="0">
                <a:solidFill>
                  <a:srgbClr val="595959"/>
                </a:solidFill>
                <a:latin typeface="Helvetica Neue"/>
                <a:ea typeface="Helvetica Neue"/>
                <a:cs typeface="Helvetica Neue"/>
                <a:sym typeface="Helvetica Neue"/>
              </a:rPr>
              <a:t>for</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you</a:t>
            </a:r>
            <a:r>
              <a:rPr lang="tr-TR" sz="4300" dirty="0" smtClean="0">
                <a:solidFill>
                  <a:srgbClr val="595959"/>
                </a:solidFill>
                <a:latin typeface="Helvetica Neue"/>
                <a:ea typeface="Helvetica Neue"/>
                <a:cs typeface="Helvetica Neue"/>
                <a:sym typeface="Helvetica Neue"/>
              </a:rPr>
              <a:t> </a:t>
            </a:r>
            <a:r>
              <a:rPr lang="tr-TR" sz="4300" dirty="0" smtClean="0">
                <a:solidFill>
                  <a:srgbClr val="595959"/>
                </a:solidFill>
                <a:latin typeface="Helvetica Neue"/>
                <a:ea typeface="Helvetica Neue"/>
                <a:cs typeface="Helvetica Neue"/>
                <a:sym typeface="Wingdings" panose="05000000000000000000" pitchFamily="2" charset="2"/>
              </a:rPr>
              <a:t> )</a:t>
            </a:r>
            <a:endParaRPr lang="tr-TR" sz="4300" dirty="0" smtClean="0">
              <a:solidFill>
                <a:srgbClr val="595959"/>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595959"/>
              </a:buClr>
              <a:buSzPts val="1075"/>
              <a:buFont typeface="Helvetica Neue"/>
              <a:buNone/>
            </a:pPr>
            <a:endParaRPr lang="tr-TR" sz="4300" dirty="0">
              <a:solidFill>
                <a:srgbClr val="595959"/>
              </a:solidFill>
              <a:latin typeface="Helvetica Neue"/>
              <a:sym typeface="Helvetica Neue"/>
            </a:endParaRPr>
          </a:p>
          <a:p>
            <a:pPr marL="0" marR="0" lvl="0" indent="0" algn="l" rtl="0">
              <a:lnSpc>
                <a:spcPct val="120000"/>
              </a:lnSpc>
              <a:spcBef>
                <a:spcPts val="0"/>
              </a:spcBef>
              <a:spcAft>
                <a:spcPts val="0"/>
              </a:spcAft>
              <a:buClr>
                <a:srgbClr val="595959"/>
              </a:buClr>
              <a:buSzPts val="1075"/>
              <a:buFont typeface="Helvetica Neue"/>
              <a:buNone/>
            </a:pPr>
            <a:endParaRPr sz="1400" b="0" u="none" strike="noStrike" cap="none" dirty="0">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595959"/>
              </a:buClr>
              <a:buSzPts val="1075"/>
              <a:buFont typeface="Helvetica Neue"/>
              <a:buNone/>
            </a:pPr>
            <a:r>
              <a:rPr lang="en-US" sz="4300" b="1" u="none" strike="noStrike" cap="none" dirty="0">
                <a:solidFill>
                  <a:srgbClr val="595959"/>
                </a:solidFill>
                <a:latin typeface="Helvetica Neue"/>
                <a:ea typeface="Helvetica Neue"/>
                <a:cs typeface="Helvetica Neue"/>
                <a:sym typeface="Helvetica Neue"/>
              </a:rPr>
              <a:t>Printout of your online application form</a:t>
            </a:r>
            <a:r>
              <a:rPr lang="en-US" sz="4300" u="none" strike="noStrike" cap="none" dirty="0">
                <a:solidFill>
                  <a:srgbClr val="595959"/>
                </a:solidFill>
                <a:latin typeface="Helvetica Neue"/>
                <a:ea typeface="Helvetica Neue"/>
                <a:cs typeface="Helvetica Neue"/>
                <a:sym typeface="Helvetica Neue"/>
              </a:rPr>
              <a:t> si</a:t>
            </a:r>
            <a:r>
              <a:rPr lang="en-US" sz="4300" dirty="0">
                <a:solidFill>
                  <a:srgbClr val="595959"/>
                </a:solidFill>
                <a:latin typeface="Helvetica Neue"/>
                <a:ea typeface="Helvetica Neue"/>
                <a:cs typeface="Helvetica Neue"/>
                <a:sym typeface="Helvetica Neue"/>
              </a:rPr>
              <a:t>gned by the student</a:t>
            </a:r>
            <a:r>
              <a:rPr lang="en-US" sz="4300" u="none" strike="noStrike" cap="none" dirty="0">
                <a:solidFill>
                  <a:srgbClr val="595959"/>
                </a:solidFill>
                <a:latin typeface="Helvetica Neue"/>
                <a:ea typeface="Helvetica Neue"/>
                <a:cs typeface="Helvetica Neue"/>
                <a:sym typeface="Helvetica Neue"/>
              </a:rPr>
              <a:t> </a:t>
            </a:r>
            <a:r>
              <a:rPr lang="en-US" sz="4300" b="0" u="none" strike="noStrike" cap="none" dirty="0">
                <a:solidFill>
                  <a:srgbClr val="595959"/>
                </a:solidFill>
                <a:latin typeface="Helvetica Neue"/>
                <a:ea typeface="Helvetica Neue"/>
                <a:cs typeface="Helvetica Neue"/>
                <a:sym typeface="Helvetica Neue"/>
              </a:rPr>
              <a:t>(must be </a:t>
            </a:r>
            <a:r>
              <a:rPr lang="en-US" sz="4300" b="0" u="none" strike="noStrike" cap="none" dirty="0" err="1">
                <a:solidFill>
                  <a:srgbClr val="595959"/>
                </a:solidFill>
                <a:latin typeface="Helvetica Neue"/>
                <a:ea typeface="Helvetica Neue"/>
                <a:cs typeface="Helvetica Neue"/>
                <a:sym typeface="Helvetica Neue"/>
              </a:rPr>
              <a:t>coloured</a:t>
            </a:r>
            <a:r>
              <a:rPr lang="en-US" sz="4300" b="0" u="none" strike="noStrike" cap="none" dirty="0">
                <a:solidFill>
                  <a:srgbClr val="595959"/>
                </a:solidFill>
                <a:latin typeface="Helvetica Neue"/>
                <a:ea typeface="Helvetica Neue"/>
                <a:cs typeface="Helvetica Neue"/>
                <a:sym typeface="Helvetica Neue"/>
              </a:rPr>
              <a:t> print) </a:t>
            </a:r>
            <a:endParaRPr sz="1400" b="0" u="none" strike="noStrike" cap="none" dirty="0">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595959"/>
              </a:buClr>
              <a:buSzPts val="1075"/>
              <a:buFont typeface="Helvetica Neue"/>
              <a:buNone/>
            </a:pPr>
            <a:endParaRPr lang="tr-TR" sz="4300" b="1" u="none" strike="noStrike" cap="none" dirty="0" smtClean="0">
              <a:solidFill>
                <a:srgbClr val="595959"/>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595959"/>
              </a:buClr>
              <a:buSzPts val="1075"/>
              <a:buFont typeface="Helvetica Neue"/>
              <a:buNone/>
            </a:pPr>
            <a:r>
              <a:rPr lang="en-US" sz="4300" b="1" u="none" strike="noStrike" cap="none" dirty="0" smtClean="0">
                <a:solidFill>
                  <a:srgbClr val="595959"/>
                </a:solidFill>
                <a:latin typeface="Helvetica Neue"/>
                <a:ea typeface="Helvetica Neue"/>
                <a:cs typeface="Helvetica Neue"/>
                <a:sym typeface="Helvetica Neue"/>
              </a:rPr>
              <a:t>Statement </a:t>
            </a:r>
            <a:r>
              <a:rPr lang="en-US" sz="4300" b="1" u="none" strike="noStrike" cap="none" dirty="0">
                <a:solidFill>
                  <a:srgbClr val="595959"/>
                </a:solidFill>
                <a:latin typeface="Helvetica Neue"/>
                <a:ea typeface="Helvetica Neue"/>
                <a:cs typeface="Helvetica Neue"/>
                <a:sym typeface="Helvetica Neue"/>
              </a:rPr>
              <a:t>of Income </a:t>
            </a:r>
            <a:r>
              <a:rPr lang="en-US" sz="4300" b="0" u="none" strike="noStrike" cap="none" dirty="0">
                <a:solidFill>
                  <a:srgbClr val="595959"/>
                </a:solidFill>
                <a:latin typeface="Helvetica Neue"/>
                <a:ea typeface="Helvetica Neue"/>
                <a:cs typeface="Helvetica Neue"/>
                <a:sym typeface="Helvetica Neue"/>
              </a:rPr>
              <a:t>(You can find </a:t>
            </a:r>
            <a:r>
              <a:rPr lang="tr-TR" sz="4300" dirty="0" smtClean="0">
                <a:solidFill>
                  <a:srgbClr val="595959"/>
                </a:solidFill>
                <a:latin typeface="Helvetica Neue"/>
                <a:ea typeface="Helvetica Neue"/>
                <a:cs typeface="Helvetica Neue"/>
                <a:sym typeface="Helvetica Neue"/>
              </a:rPr>
              <a:t>it in </a:t>
            </a:r>
            <a:r>
              <a:rPr lang="tr-TR" sz="4300" dirty="0" err="1" smtClean="0">
                <a:solidFill>
                  <a:srgbClr val="595959"/>
                </a:solidFill>
                <a:latin typeface="Helvetica Neue"/>
                <a:ea typeface="Helvetica Neue"/>
                <a:cs typeface="Helvetica Neue"/>
                <a:sym typeface="Helvetica Neue"/>
              </a:rPr>
              <a:t>your</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welcome</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pack</a:t>
            </a:r>
            <a:r>
              <a:rPr lang="en-US" sz="4300" b="0" u="none" strike="noStrike" cap="none" dirty="0" smtClean="0">
                <a:solidFill>
                  <a:srgbClr val="595959"/>
                </a:solidFill>
                <a:latin typeface="Helvetica Neue"/>
                <a:ea typeface="Helvetica Neue"/>
                <a:cs typeface="Helvetica Neue"/>
                <a:sym typeface="Helvetica Neue"/>
              </a:rPr>
              <a:t>) </a:t>
            </a:r>
            <a:endParaRPr sz="1400" b="0" u="none" strike="noStrike" cap="none" dirty="0">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4300"/>
              <a:buFont typeface="Arial"/>
              <a:buNone/>
            </a:pPr>
            <a:endParaRPr sz="4300" b="0" i="0" u="none" strike="noStrike" cap="none" dirty="0">
              <a:solidFill>
                <a:srgbClr val="595959"/>
              </a:solidFill>
              <a:latin typeface="Helvetica Neue"/>
              <a:ea typeface="Helvetica Neue"/>
              <a:cs typeface="Helvetica Neue"/>
              <a:sym typeface="Helvetica Neue"/>
            </a:endParaRPr>
          </a:p>
        </p:txBody>
      </p:sp>
      <p:sp>
        <p:nvSpPr>
          <p:cNvPr id="114" name="Google Shape;114;p20"/>
          <p:cNvSpPr/>
          <p:nvPr/>
        </p:nvSpPr>
        <p:spPr>
          <a:xfrm>
            <a:off x="2983280" y="3902873"/>
            <a:ext cx="495466" cy="483138"/>
          </a:xfrm>
          <a:custGeom>
            <a:avLst/>
            <a:gdLst/>
            <a:ahLst/>
            <a:cxnLst/>
            <a:rect l="0" t="0" r="0" b="0"/>
            <a:pathLst>
              <a:path w="120000" h="120000" extrusionOk="0">
                <a:moveTo>
                  <a:pt x="97436" y="70538"/>
                </a:moveTo>
                <a:lnTo>
                  <a:pt x="109999" y="55538"/>
                </a:lnTo>
                <a:lnTo>
                  <a:pt x="109999" y="96022"/>
                </a:lnTo>
                <a:cubicBezTo>
                  <a:pt x="109999" y="99300"/>
                  <a:pt x="109454" y="102383"/>
                  <a:pt x="108371" y="105272"/>
                </a:cubicBezTo>
                <a:cubicBezTo>
                  <a:pt x="107282" y="108161"/>
                  <a:pt x="105837" y="110711"/>
                  <a:pt x="104015" y="112894"/>
                </a:cubicBezTo>
                <a:cubicBezTo>
                  <a:pt x="102198" y="115083"/>
                  <a:pt x="100087" y="116816"/>
                  <a:pt x="97692" y="118088"/>
                </a:cubicBezTo>
                <a:cubicBezTo>
                  <a:pt x="95303" y="119361"/>
                  <a:pt x="92730" y="119994"/>
                  <a:pt x="89941" y="119994"/>
                </a:cubicBezTo>
                <a:lnTo>
                  <a:pt x="19974" y="119994"/>
                </a:lnTo>
                <a:cubicBezTo>
                  <a:pt x="17240" y="119994"/>
                  <a:pt x="14640" y="119361"/>
                  <a:pt x="12195" y="118088"/>
                </a:cubicBezTo>
                <a:cubicBezTo>
                  <a:pt x="9745" y="116816"/>
                  <a:pt x="7622" y="115083"/>
                  <a:pt x="5844" y="112894"/>
                </a:cubicBezTo>
                <a:cubicBezTo>
                  <a:pt x="4078" y="110711"/>
                  <a:pt x="2650" y="108161"/>
                  <a:pt x="1589" y="105272"/>
                </a:cubicBezTo>
                <a:cubicBezTo>
                  <a:pt x="527" y="102383"/>
                  <a:pt x="0" y="99300"/>
                  <a:pt x="0" y="96022"/>
                </a:cubicBezTo>
                <a:lnTo>
                  <a:pt x="0" y="23972"/>
                </a:lnTo>
                <a:cubicBezTo>
                  <a:pt x="0" y="20677"/>
                  <a:pt x="527" y="17577"/>
                  <a:pt x="1589" y="14622"/>
                </a:cubicBezTo>
                <a:cubicBezTo>
                  <a:pt x="2650" y="11700"/>
                  <a:pt x="4078" y="9138"/>
                  <a:pt x="5844" y="7016"/>
                </a:cubicBezTo>
                <a:cubicBezTo>
                  <a:pt x="7622" y="4877"/>
                  <a:pt x="9745" y="3177"/>
                  <a:pt x="12195" y="1905"/>
                </a:cubicBezTo>
                <a:cubicBezTo>
                  <a:pt x="14640" y="633"/>
                  <a:pt x="17240" y="0"/>
                  <a:pt x="19974" y="0"/>
                </a:cubicBezTo>
                <a:lnTo>
                  <a:pt x="89941" y="0"/>
                </a:lnTo>
                <a:cubicBezTo>
                  <a:pt x="91125" y="0"/>
                  <a:pt x="92258" y="144"/>
                  <a:pt x="93330" y="455"/>
                </a:cubicBezTo>
                <a:lnTo>
                  <a:pt x="81163" y="15077"/>
                </a:lnTo>
                <a:lnTo>
                  <a:pt x="19974" y="15077"/>
                </a:lnTo>
                <a:cubicBezTo>
                  <a:pt x="17934" y="15077"/>
                  <a:pt x="16190" y="15927"/>
                  <a:pt x="14734" y="17688"/>
                </a:cubicBezTo>
                <a:cubicBezTo>
                  <a:pt x="13284" y="19422"/>
                  <a:pt x="12562" y="21527"/>
                  <a:pt x="12562" y="23972"/>
                </a:cubicBezTo>
                <a:lnTo>
                  <a:pt x="12562" y="96022"/>
                </a:lnTo>
                <a:cubicBezTo>
                  <a:pt x="12562" y="98466"/>
                  <a:pt x="13284" y="100561"/>
                  <a:pt x="14734" y="102288"/>
                </a:cubicBezTo>
                <a:cubicBezTo>
                  <a:pt x="16190" y="104050"/>
                  <a:pt x="17934" y="104933"/>
                  <a:pt x="19974" y="104933"/>
                </a:cubicBezTo>
                <a:lnTo>
                  <a:pt x="89941" y="104933"/>
                </a:lnTo>
                <a:cubicBezTo>
                  <a:pt x="91986" y="104933"/>
                  <a:pt x="93753" y="104050"/>
                  <a:pt x="95219" y="102288"/>
                </a:cubicBezTo>
                <a:cubicBezTo>
                  <a:pt x="96703" y="100561"/>
                  <a:pt x="97436" y="98466"/>
                  <a:pt x="97436" y="96022"/>
                </a:cubicBezTo>
                <a:lnTo>
                  <a:pt x="97436" y="70538"/>
                </a:lnTo>
                <a:close/>
                <a:moveTo>
                  <a:pt x="118527" y="15533"/>
                </a:moveTo>
                <a:cubicBezTo>
                  <a:pt x="119533" y="16727"/>
                  <a:pt x="120005" y="18177"/>
                  <a:pt x="119994" y="19877"/>
                </a:cubicBezTo>
                <a:cubicBezTo>
                  <a:pt x="119966" y="21561"/>
                  <a:pt x="119477" y="22977"/>
                  <a:pt x="118527" y="24122"/>
                </a:cubicBezTo>
                <a:lnTo>
                  <a:pt x="72256" y="79700"/>
                </a:lnTo>
                <a:lnTo>
                  <a:pt x="65861" y="87338"/>
                </a:lnTo>
                <a:cubicBezTo>
                  <a:pt x="64872" y="88544"/>
                  <a:pt x="63661" y="89133"/>
                  <a:pt x="62261" y="89133"/>
                </a:cubicBezTo>
                <a:cubicBezTo>
                  <a:pt x="60844" y="89133"/>
                  <a:pt x="59633" y="88544"/>
                  <a:pt x="58644" y="87338"/>
                </a:cubicBezTo>
                <a:lnTo>
                  <a:pt x="52132" y="79700"/>
                </a:lnTo>
                <a:lnTo>
                  <a:pt x="26552" y="48816"/>
                </a:lnTo>
                <a:cubicBezTo>
                  <a:pt x="25557" y="47627"/>
                  <a:pt x="25041" y="46188"/>
                  <a:pt x="25041" y="44477"/>
                </a:cubicBezTo>
                <a:cubicBezTo>
                  <a:pt x="25041" y="42794"/>
                  <a:pt x="25557" y="41338"/>
                  <a:pt x="26552" y="40150"/>
                </a:cubicBezTo>
                <a:lnTo>
                  <a:pt x="32930" y="32477"/>
                </a:lnTo>
                <a:cubicBezTo>
                  <a:pt x="33925" y="31305"/>
                  <a:pt x="35131" y="30700"/>
                  <a:pt x="36547" y="30700"/>
                </a:cubicBezTo>
                <a:cubicBezTo>
                  <a:pt x="37947" y="30700"/>
                  <a:pt x="39131" y="31300"/>
                  <a:pt x="40081" y="32477"/>
                </a:cubicBezTo>
                <a:lnTo>
                  <a:pt x="62216" y="59066"/>
                </a:lnTo>
                <a:lnTo>
                  <a:pt x="104793" y="7800"/>
                </a:lnTo>
                <a:cubicBezTo>
                  <a:pt x="105787" y="6588"/>
                  <a:pt x="107021" y="6022"/>
                  <a:pt x="108476" y="6038"/>
                </a:cubicBezTo>
                <a:cubicBezTo>
                  <a:pt x="109932" y="6066"/>
                  <a:pt x="111126" y="6655"/>
                  <a:pt x="112082" y="7800"/>
                </a:cubicBezTo>
                <a:lnTo>
                  <a:pt x="118527" y="15533"/>
                </a:lnTo>
                <a:close/>
              </a:path>
            </a:pathLst>
          </a:custGeom>
          <a:solidFill>
            <a:srgbClr val="7F7F7F"/>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4CEB9"/>
              </a:solidFill>
              <a:latin typeface="Gill Sans"/>
              <a:ea typeface="Gill Sans"/>
              <a:cs typeface="Gill Sans"/>
              <a:sym typeface="Gill Sans"/>
            </a:endParaRPr>
          </a:p>
        </p:txBody>
      </p:sp>
      <p:sp>
        <p:nvSpPr>
          <p:cNvPr id="115" name="Google Shape;115;p20"/>
          <p:cNvSpPr/>
          <p:nvPr/>
        </p:nvSpPr>
        <p:spPr>
          <a:xfrm>
            <a:off x="2947168" y="6478652"/>
            <a:ext cx="495466" cy="483138"/>
          </a:xfrm>
          <a:custGeom>
            <a:avLst/>
            <a:gdLst/>
            <a:ahLst/>
            <a:cxnLst/>
            <a:rect l="0" t="0" r="0" b="0"/>
            <a:pathLst>
              <a:path w="120000" h="120000" extrusionOk="0">
                <a:moveTo>
                  <a:pt x="97436" y="70538"/>
                </a:moveTo>
                <a:lnTo>
                  <a:pt x="109999" y="55538"/>
                </a:lnTo>
                <a:lnTo>
                  <a:pt x="109999" y="96022"/>
                </a:lnTo>
                <a:cubicBezTo>
                  <a:pt x="109999" y="99300"/>
                  <a:pt x="109454" y="102383"/>
                  <a:pt x="108371" y="105272"/>
                </a:cubicBezTo>
                <a:cubicBezTo>
                  <a:pt x="107282" y="108161"/>
                  <a:pt x="105837" y="110711"/>
                  <a:pt x="104015" y="112894"/>
                </a:cubicBezTo>
                <a:cubicBezTo>
                  <a:pt x="102198" y="115083"/>
                  <a:pt x="100087" y="116816"/>
                  <a:pt x="97692" y="118088"/>
                </a:cubicBezTo>
                <a:cubicBezTo>
                  <a:pt x="95303" y="119361"/>
                  <a:pt x="92730" y="119994"/>
                  <a:pt x="89941" y="119994"/>
                </a:cubicBezTo>
                <a:lnTo>
                  <a:pt x="19974" y="119994"/>
                </a:lnTo>
                <a:cubicBezTo>
                  <a:pt x="17240" y="119994"/>
                  <a:pt x="14640" y="119361"/>
                  <a:pt x="12195" y="118088"/>
                </a:cubicBezTo>
                <a:cubicBezTo>
                  <a:pt x="9745" y="116816"/>
                  <a:pt x="7622" y="115083"/>
                  <a:pt x="5844" y="112894"/>
                </a:cubicBezTo>
                <a:cubicBezTo>
                  <a:pt x="4078" y="110711"/>
                  <a:pt x="2650" y="108161"/>
                  <a:pt x="1589" y="105272"/>
                </a:cubicBezTo>
                <a:cubicBezTo>
                  <a:pt x="527" y="102383"/>
                  <a:pt x="0" y="99300"/>
                  <a:pt x="0" y="96022"/>
                </a:cubicBezTo>
                <a:lnTo>
                  <a:pt x="0" y="23972"/>
                </a:lnTo>
                <a:cubicBezTo>
                  <a:pt x="0" y="20677"/>
                  <a:pt x="527" y="17577"/>
                  <a:pt x="1589" y="14622"/>
                </a:cubicBezTo>
                <a:cubicBezTo>
                  <a:pt x="2650" y="11700"/>
                  <a:pt x="4078" y="9138"/>
                  <a:pt x="5844" y="7016"/>
                </a:cubicBezTo>
                <a:cubicBezTo>
                  <a:pt x="7622" y="4877"/>
                  <a:pt x="9745" y="3177"/>
                  <a:pt x="12195" y="1905"/>
                </a:cubicBezTo>
                <a:cubicBezTo>
                  <a:pt x="14640" y="633"/>
                  <a:pt x="17240" y="0"/>
                  <a:pt x="19974" y="0"/>
                </a:cubicBezTo>
                <a:lnTo>
                  <a:pt x="89941" y="0"/>
                </a:lnTo>
                <a:cubicBezTo>
                  <a:pt x="91125" y="0"/>
                  <a:pt x="92258" y="144"/>
                  <a:pt x="93330" y="455"/>
                </a:cubicBezTo>
                <a:lnTo>
                  <a:pt x="81163" y="15077"/>
                </a:lnTo>
                <a:lnTo>
                  <a:pt x="19974" y="15077"/>
                </a:lnTo>
                <a:cubicBezTo>
                  <a:pt x="17934" y="15077"/>
                  <a:pt x="16190" y="15927"/>
                  <a:pt x="14734" y="17688"/>
                </a:cubicBezTo>
                <a:cubicBezTo>
                  <a:pt x="13284" y="19422"/>
                  <a:pt x="12562" y="21527"/>
                  <a:pt x="12562" y="23972"/>
                </a:cubicBezTo>
                <a:lnTo>
                  <a:pt x="12562" y="96022"/>
                </a:lnTo>
                <a:cubicBezTo>
                  <a:pt x="12562" y="98466"/>
                  <a:pt x="13284" y="100561"/>
                  <a:pt x="14734" y="102288"/>
                </a:cubicBezTo>
                <a:cubicBezTo>
                  <a:pt x="16190" y="104050"/>
                  <a:pt x="17934" y="104933"/>
                  <a:pt x="19974" y="104933"/>
                </a:cubicBezTo>
                <a:lnTo>
                  <a:pt x="89941" y="104933"/>
                </a:lnTo>
                <a:cubicBezTo>
                  <a:pt x="91986" y="104933"/>
                  <a:pt x="93753" y="104050"/>
                  <a:pt x="95219" y="102288"/>
                </a:cubicBezTo>
                <a:cubicBezTo>
                  <a:pt x="96703" y="100561"/>
                  <a:pt x="97436" y="98466"/>
                  <a:pt x="97436" y="96022"/>
                </a:cubicBezTo>
                <a:lnTo>
                  <a:pt x="97436" y="70538"/>
                </a:lnTo>
                <a:close/>
                <a:moveTo>
                  <a:pt x="118527" y="15533"/>
                </a:moveTo>
                <a:cubicBezTo>
                  <a:pt x="119533" y="16727"/>
                  <a:pt x="120005" y="18177"/>
                  <a:pt x="119994" y="19877"/>
                </a:cubicBezTo>
                <a:cubicBezTo>
                  <a:pt x="119966" y="21561"/>
                  <a:pt x="119477" y="22977"/>
                  <a:pt x="118527" y="24122"/>
                </a:cubicBezTo>
                <a:lnTo>
                  <a:pt x="72256" y="79700"/>
                </a:lnTo>
                <a:lnTo>
                  <a:pt x="65861" y="87338"/>
                </a:lnTo>
                <a:cubicBezTo>
                  <a:pt x="64872" y="88544"/>
                  <a:pt x="63661" y="89133"/>
                  <a:pt x="62261" y="89133"/>
                </a:cubicBezTo>
                <a:cubicBezTo>
                  <a:pt x="60844" y="89133"/>
                  <a:pt x="59633" y="88544"/>
                  <a:pt x="58644" y="87338"/>
                </a:cubicBezTo>
                <a:lnTo>
                  <a:pt x="52132" y="79700"/>
                </a:lnTo>
                <a:lnTo>
                  <a:pt x="26552" y="48816"/>
                </a:lnTo>
                <a:cubicBezTo>
                  <a:pt x="25557" y="47627"/>
                  <a:pt x="25041" y="46188"/>
                  <a:pt x="25041" y="44477"/>
                </a:cubicBezTo>
                <a:cubicBezTo>
                  <a:pt x="25041" y="42794"/>
                  <a:pt x="25557" y="41338"/>
                  <a:pt x="26552" y="40150"/>
                </a:cubicBezTo>
                <a:lnTo>
                  <a:pt x="32930" y="32477"/>
                </a:lnTo>
                <a:cubicBezTo>
                  <a:pt x="33925" y="31305"/>
                  <a:pt x="35131" y="30700"/>
                  <a:pt x="36547" y="30700"/>
                </a:cubicBezTo>
                <a:cubicBezTo>
                  <a:pt x="37947" y="30700"/>
                  <a:pt x="39131" y="31300"/>
                  <a:pt x="40081" y="32477"/>
                </a:cubicBezTo>
                <a:lnTo>
                  <a:pt x="62216" y="59066"/>
                </a:lnTo>
                <a:lnTo>
                  <a:pt x="104793" y="7800"/>
                </a:lnTo>
                <a:cubicBezTo>
                  <a:pt x="105787" y="6588"/>
                  <a:pt x="107021" y="6022"/>
                  <a:pt x="108476" y="6038"/>
                </a:cubicBezTo>
                <a:cubicBezTo>
                  <a:pt x="109932" y="6066"/>
                  <a:pt x="111126" y="6655"/>
                  <a:pt x="112082" y="7800"/>
                </a:cubicBezTo>
                <a:lnTo>
                  <a:pt x="118527" y="15533"/>
                </a:lnTo>
                <a:close/>
              </a:path>
            </a:pathLst>
          </a:custGeom>
          <a:solidFill>
            <a:srgbClr val="7F7F7F"/>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4CEB9"/>
              </a:solidFill>
              <a:latin typeface="Gill Sans"/>
              <a:ea typeface="Gill Sans"/>
              <a:cs typeface="Gill Sans"/>
              <a:sym typeface="Gill Sans"/>
            </a:endParaRPr>
          </a:p>
        </p:txBody>
      </p:sp>
      <p:grpSp>
        <p:nvGrpSpPr>
          <p:cNvPr id="116" name="Google Shape;116;p20"/>
          <p:cNvGrpSpPr/>
          <p:nvPr/>
        </p:nvGrpSpPr>
        <p:grpSpPr>
          <a:xfrm>
            <a:off x="2968209" y="2414250"/>
            <a:ext cx="571329" cy="499890"/>
            <a:chOff x="3175" y="-3175"/>
            <a:chExt cx="4964112" cy="4343399"/>
          </a:xfrm>
        </p:grpSpPr>
        <p:sp>
          <p:nvSpPr>
            <p:cNvPr id="117" name="Google Shape;117;p20"/>
            <p:cNvSpPr/>
            <p:nvPr/>
          </p:nvSpPr>
          <p:spPr>
            <a:xfrm>
              <a:off x="3175" y="-3175"/>
              <a:ext cx="4964112" cy="4275137"/>
            </a:xfrm>
            <a:custGeom>
              <a:avLst/>
              <a:gdLst/>
              <a:ahLst/>
              <a:cxnLst/>
              <a:rect l="0" t="0" r="0" b="0"/>
              <a:pathLst>
                <a:path w="120000" h="120000" extrusionOk="0">
                  <a:moveTo>
                    <a:pt x="33520" y="119894"/>
                  </a:moveTo>
                  <a:cubicBezTo>
                    <a:pt x="41786" y="110395"/>
                    <a:pt x="41786" y="110395"/>
                    <a:pt x="41786" y="110395"/>
                  </a:cubicBezTo>
                  <a:cubicBezTo>
                    <a:pt x="45056" y="114300"/>
                    <a:pt x="45056" y="114300"/>
                    <a:pt x="45056" y="114300"/>
                  </a:cubicBezTo>
                  <a:cubicBezTo>
                    <a:pt x="47418" y="112401"/>
                    <a:pt x="47418" y="112401"/>
                    <a:pt x="47418" y="112401"/>
                  </a:cubicBezTo>
                  <a:cubicBezTo>
                    <a:pt x="57683" y="103957"/>
                    <a:pt x="64859" y="103113"/>
                    <a:pt x="76669" y="102269"/>
                  </a:cubicBezTo>
                  <a:cubicBezTo>
                    <a:pt x="78213" y="102163"/>
                    <a:pt x="78213" y="102163"/>
                    <a:pt x="78213" y="102163"/>
                  </a:cubicBezTo>
                  <a:cubicBezTo>
                    <a:pt x="120000" y="35672"/>
                    <a:pt x="120000" y="35672"/>
                    <a:pt x="120000" y="35672"/>
                  </a:cubicBezTo>
                  <a:cubicBezTo>
                    <a:pt x="89295" y="0"/>
                    <a:pt x="89295" y="0"/>
                    <a:pt x="89295" y="0"/>
                  </a:cubicBezTo>
                  <a:cubicBezTo>
                    <a:pt x="32066" y="48548"/>
                    <a:pt x="32066" y="48548"/>
                    <a:pt x="32066" y="48548"/>
                  </a:cubicBezTo>
                  <a:cubicBezTo>
                    <a:pt x="31975" y="50343"/>
                    <a:pt x="31975" y="50343"/>
                    <a:pt x="31975" y="50343"/>
                  </a:cubicBezTo>
                  <a:cubicBezTo>
                    <a:pt x="31249" y="64063"/>
                    <a:pt x="30522" y="72401"/>
                    <a:pt x="23255" y="84327"/>
                  </a:cubicBezTo>
                  <a:cubicBezTo>
                    <a:pt x="21619" y="87071"/>
                    <a:pt x="21619" y="87071"/>
                    <a:pt x="21619" y="87071"/>
                  </a:cubicBezTo>
                  <a:cubicBezTo>
                    <a:pt x="24981" y="90976"/>
                    <a:pt x="24981" y="90976"/>
                    <a:pt x="24981" y="90976"/>
                  </a:cubicBezTo>
                  <a:cubicBezTo>
                    <a:pt x="0" y="120000"/>
                    <a:pt x="0" y="120000"/>
                    <a:pt x="0" y="120000"/>
                  </a:cubicBezTo>
                  <a:lnTo>
                    <a:pt x="33520" y="119894"/>
                  </a:lnTo>
                  <a:close/>
                  <a:moveTo>
                    <a:pt x="111097" y="36411"/>
                  </a:moveTo>
                  <a:cubicBezTo>
                    <a:pt x="75034" y="93931"/>
                    <a:pt x="75034" y="93931"/>
                    <a:pt x="75034" y="93931"/>
                  </a:cubicBezTo>
                  <a:cubicBezTo>
                    <a:pt x="39152" y="52242"/>
                    <a:pt x="39152" y="52242"/>
                    <a:pt x="39152" y="52242"/>
                  </a:cubicBezTo>
                  <a:cubicBezTo>
                    <a:pt x="88660" y="10343"/>
                    <a:pt x="88660" y="10343"/>
                    <a:pt x="88660" y="10343"/>
                  </a:cubicBezTo>
                  <a:lnTo>
                    <a:pt x="111097" y="36411"/>
                  </a:lnTo>
                  <a:close/>
                  <a:moveTo>
                    <a:pt x="38334" y="56886"/>
                  </a:moveTo>
                  <a:cubicBezTo>
                    <a:pt x="71037" y="94881"/>
                    <a:pt x="71037" y="94881"/>
                    <a:pt x="71037" y="94881"/>
                  </a:cubicBezTo>
                  <a:cubicBezTo>
                    <a:pt x="61953" y="95725"/>
                    <a:pt x="54776" y="97414"/>
                    <a:pt x="45874" y="104063"/>
                  </a:cubicBezTo>
                  <a:cubicBezTo>
                    <a:pt x="30431" y="86121"/>
                    <a:pt x="30431" y="86121"/>
                    <a:pt x="30431" y="86121"/>
                  </a:cubicBezTo>
                  <a:cubicBezTo>
                    <a:pt x="36154" y="75778"/>
                    <a:pt x="37607" y="67440"/>
                    <a:pt x="38334" y="56886"/>
                  </a:cubicBezTo>
                  <a:close/>
                  <a:moveTo>
                    <a:pt x="30794" y="111978"/>
                  </a:moveTo>
                  <a:cubicBezTo>
                    <a:pt x="16351" y="112084"/>
                    <a:pt x="16351" y="112084"/>
                    <a:pt x="16351" y="112084"/>
                  </a:cubicBezTo>
                  <a:cubicBezTo>
                    <a:pt x="29704" y="96675"/>
                    <a:pt x="29704" y="96675"/>
                    <a:pt x="29704" y="96675"/>
                  </a:cubicBezTo>
                  <a:cubicBezTo>
                    <a:pt x="36881" y="105013"/>
                    <a:pt x="36881" y="105013"/>
                    <a:pt x="36881" y="105013"/>
                  </a:cubicBezTo>
                  <a:lnTo>
                    <a:pt x="30794" y="11197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300"/>
                <a:buFont typeface="Arial"/>
                <a:buNone/>
              </a:pPr>
              <a:endParaRPr sz="4300" b="0" i="0" u="none" strike="noStrike" cap="none">
                <a:solidFill>
                  <a:schemeClr val="dk1"/>
                </a:solidFill>
                <a:latin typeface="Open Sans Light"/>
                <a:ea typeface="Open Sans Light"/>
                <a:cs typeface="Open Sans Light"/>
                <a:sym typeface="Open Sans Light"/>
              </a:endParaRPr>
            </a:p>
          </p:txBody>
        </p:sp>
        <p:sp>
          <p:nvSpPr>
            <p:cNvPr id="118" name="Google Shape;118;p20"/>
            <p:cNvSpPr/>
            <p:nvPr/>
          </p:nvSpPr>
          <p:spPr>
            <a:xfrm>
              <a:off x="1731963" y="4200525"/>
              <a:ext cx="3232149" cy="139699"/>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300"/>
                <a:buFont typeface="Arial"/>
                <a:buNone/>
              </a:pPr>
              <a:endParaRPr sz="4300" b="0" i="0" u="none" strike="noStrike" cap="none">
                <a:solidFill>
                  <a:schemeClr val="dk1"/>
                </a:solidFill>
                <a:latin typeface="Open Sans Light"/>
                <a:ea typeface="Open Sans Light"/>
                <a:cs typeface="Open Sans Light"/>
                <a:sym typeface="Open Sans Light"/>
              </a:endParaRPr>
            </a:p>
          </p:txBody>
        </p:sp>
      </p:grpSp>
      <p:sp>
        <p:nvSpPr>
          <p:cNvPr id="120" name="Google Shape;120;p20"/>
          <p:cNvSpPr/>
          <p:nvPr/>
        </p:nvSpPr>
        <p:spPr>
          <a:xfrm>
            <a:off x="3006085" y="11562580"/>
            <a:ext cx="495600" cy="483000"/>
          </a:xfrm>
          <a:custGeom>
            <a:avLst/>
            <a:gdLst/>
            <a:ahLst/>
            <a:cxnLst/>
            <a:rect l="0" t="0" r="0" b="0"/>
            <a:pathLst>
              <a:path w="120000" h="120000" extrusionOk="0">
                <a:moveTo>
                  <a:pt x="97436" y="70538"/>
                </a:moveTo>
                <a:lnTo>
                  <a:pt x="109999" y="55538"/>
                </a:lnTo>
                <a:lnTo>
                  <a:pt x="109999" y="96022"/>
                </a:lnTo>
                <a:cubicBezTo>
                  <a:pt x="109999" y="99300"/>
                  <a:pt x="109454" y="102383"/>
                  <a:pt x="108371" y="105272"/>
                </a:cubicBezTo>
                <a:cubicBezTo>
                  <a:pt x="107282" y="108161"/>
                  <a:pt x="105837" y="110711"/>
                  <a:pt x="104015" y="112894"/>
                </a:cubicBezTo>
                <a:cubicBezTo>
                  <a:pt x="102198" y="115083"/>
                  <a:pt x="100087" y="116816"/>
                  <a:pt x="97692" y="118088"/>
                </a:cubicBezTo>
                <a:cubicBezTo>
                  <a:pt x="95303" y="119361"/>
                  <a:pt x="92730" y="119994"/>
                  <a:pt x="89941" y="119994"/>
                </a:cubicBezTo>
                <a:lnTo>
                  <a:pt x="19974" y="119994"/>
                </a:lnTo>
                <a:cubicBezTo>
                  <a:pt x="17240" y="119994"/>
                  <a:pt x="14640" y="119361"/>
                  <a:pt x="12195" y="118088"/>
                </a:cubicBezTo>
                <a:cubicBezTo>
                  <a:pt x="9745" y="116816"/>
                  <a:pt x="7622" y="115083"/>
                  <a:pt x="5844" y="112894"/>
                </a:cubicBezTo>
                <a:cubicBezTo>
                  <a:pt x="4078" y="110711"/>
                  <a:pt x="2650" y="108161"/>
                  <a:pt x="1589" y="105272"/>
                </a:cubicBezTo>
                <a:cubicBezTo>
                  <a:pt x="527" y="102383"/>
                  <a:pt x="0" y="99300"/>
                  <a:pt x="0" y="96022"/>
                </a:cubicBezTo>
                <a:lnTo>
                  <a:pt x="0" y="23972"/>
                </a:lnTo>
                <a:cubicBezTo>
                  <a:pt x="0" y="20677"/>
                  <a:pt x="527" y="17577"/>
                  <a:pt x="1589" y="14622"/>
                </a:cubicBezTo>
                <a:cubicBezTo>
                  <a:pt x="2650" y="11700"/>
                  <a:pt x="4078" y="9138"/>
                  <a:pt x="5844" y="7016"/>
                </a:cubicBezTo>
                <a:cubicBezTo>
                  <a:pt x="7622" y="4877"/>
                  <a:pt x="9745" y="3177"/>
                  <a:pt x="12195" y="1905"/>
                </a:cubicBezTo>
                <a:cubicBezTo>
                  <a:pt x="14640" y="633"/>
                  <a:pt x="17240" y="0"/>
                  <a:pt x="19974" y="0"/>
                </a:cubicBezTo>
                <a:lnTo>
                  <a:pt x="89941" y="0"/>
                </a:lnTo>
                <a:cubicBezTo>
                  <a:pt x="91125" y="0"/>
                  <a:pt x="92258" y="144"/>
                  <a:pt x="93330" y="455"/>
                </a:cubicBezTo>
                <a:lnTo>
                  <a:pt x="81163" y="15077"/>
                </a:lnTo>
                <a:lnTo>
                  <a:pt x="19974" y="15077"/>
                </a:lnTo>
                <a:cubicBezTo>
                  <a:pt x="17934" y="15077"/>
                  <a:pt x="16190" y="15927"/>
                  <a:pt x="14734" y="17688"/>
                </a:cubicBezTo>
                <a:cubicBezTo>
                  <a:pt x="13284" y="19422"/>
                  <a:pt x="12562" y="21527"/>
                  <a:pt x="12562" y="23972"/>
                </a:cubicBezTo>
                <a:lnTo>
                  <a:pt x="12562" y="96022"/>
                </a:lnTo>
                <a:cubicBezTo>
                  <a:pt x="12562" y="98466"/>
                  <a:pt x="13284" y="100561"/>
                  <a:pt x="14734" y="102288"/>
                </a:cubicBezTo>
                <a:cubicBezTo>
                  <a:pt x="16190" y="104050"/>
                  <a:pt x="17934" y="104933"/>
                  <a:pt x="19974" y="104933"/>
                </a:cubicBezTo>
                <a:lnTo>
                  <a:pt x="89941" y="104933"/>
                </a:lnTo>
                <a:cubicBezTo>
                  <a:pt x="91986" y="104933"/>
                  <a:pt x="93753" y="104050"/>
                  <a:pt x="95219" y="102288"/>
                </a:cubicBezTo>
                <a:cubicBezTo>
                  <a:pt x="96703" y="100561"/>
                  <a:pt x="97436" y="98466"/>
                  <a:pt x="97436" y="96022"/>
                </a:cubicBezTo>
                <a:lnTo>
                  <a:pt x="97436" y="70538"/>
                </a:lnTo>
                <a:close/>
                <a:moveTo>
                  <a:pt x="118527" y="15533"/>
                </a:moveTo>
                <a:cubicBezTo>
                  <a:pt x="119533" y="16727"/>
                  <a:pt x="120005" y="18177"/>
                  <a:pt x="119994" y="19877"/>
                </a:cubicBezTo>
                <a:cubicBezTo>
                  <a:pt x="119966" y="21561"/>
                  <a:pt x="119477" y="22977"/>
                  <a:pt x="118527" y="24122"/>
                </a:cubicBezTo>
                <a:lnTo>
                  <a:pt x="72256" y="79700"/>
                </a:lnTo>
                <a:lnTo>
                  <a:pt x="65861" y="87338"/>
                </a:lnTo>
                <a:cubicBezTo>
                  <a:pt x="64872" y="88544"/>
                  <a:pt x="63661" y="89133"/>
                  <a:pt x="62261" y="89133"/>
                </a:cubicBezTo>
                <a:cubicBezTo>
                  <a:pt x="60844" y="89133"/>
                  <a:pt x="59633" y="88544"/>
                  <a:pt x="58644" y="87338"/>
                </a:cubicBezTo>
                <a:lnTo>
                  <a:pt x="52132" y="79700"/>
                </a:lnTo>
                <a:lnTo>
                  <a:pt x="26552" y="48816"/>
                </a:lnTo>
                <a:cubicBezTo>
                  <a:pt x="25557" y="47627"/>
                  <a:pt x="25041" y="46188"/>
                  <a:pt x="25041" y="44477"/>
                </a:cubicBezTo>
                <a:cubicBezTo>
                  <a:pt x="25041" y="42794"/>
                  <a:pt x="25557" y="41338"/>
                  <a:pt x="26552" y="40150"/>
                </a:cubicBezTo>
                <a:lnTo>
                  <a:pt x="32930" y="32477"/>
                </a:lnTo>
                <a:cubicBezTo>
                  <a:pt x="33925" y="31305"/>
                  <a:pt x="35131" y="30700"/>
                  <a:pt x="36547" y="30700"/>
                </a:cubicBezTo>
                <a:cubicBezTo>
                  <a:pt x="37947" y="30700"/>
                  <a:pt x="39131" y="31300"/>
                  <a:pt x="40081" y="32477"/>
                </a:cubicBezTo>
                <a:lnTo>
                  <a:pt x="62216" y="59066"/>
                </a:lnTo>
                <a:lnTo>
                  <a:pt x="104793" y="7800"/>
                </a:lnTo>
                <a:cubicBezTo>
                  <a:pt x="105787" y="6588"/>
                  <a:pt x="107021" y="6022"/>
                  <a:pt x="108476" y="6038"/>
                </a:cubicBezTo>
                <a:cubicBezTo>
                  <a:pt x="109932" y="6066"/>
                  <a:pt x="111126" y="6655"/>
                  <a:pt x="112082" y="7800"/>
                </a:cubicBezTo>
                <a:lnTo>
                  <a:pt x="118527" y="15533"/>
                </a:lnTo>
                <a:close/>
              </a:path>
            </a:pathLst>
          </a:custGeom>
          <a:solidFill>
            <a:srgbClr val="7F7F7F"/>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4CEB9"/>
              </a:solidFill>
              <a:latin typeface="Gill Sans"/>
              <a:ea typeface="Gill Sans"/>
              <a:cs typeface="Gill Sans"/>
              <a:sym typeface="Gill Sans"/>
            </a:endParaRPr>
          </a:p>
        </p:txBody>
      </p:sp>
      <p:sp>
        <p:nvSpPr>
          <p:cNvPr id="121" name="Google Shape;121;p20"/>
          <p:cNvSpPr/>
          <p:nvPr/>
        </p:nvSpPr>
        <p:spPr>
          <a:xfrm>
            <a:off x="3006085" y="9145871"/>
            <a:ext cx="495600" cy="483000"/>
          </a:xfrm>
          <a:custGeom>
            <a:avLst/>
            <a:gdLst/>
            <a:ahLst/>
            <a:cxnLst/>
            <a:rect l="0" t="0" r="0" b="0"/>
            <a:pathLst>
              <a:path w="120000" h="120000" extrusionOk="0">
                <a:moveTo>
                  <a:pt x="97436" y="70538"/>
                </a:moveTo>
                <a:lnTo>
                  <a:pt x="109999" y="55538"/>
                </a:lnTo>
                <a:lnTo>
                  <a:pt x="109999" y="96022"/>
                </a:lnTo>
                <a:cubicBezTo>
                  <a:pt x="109999" y="99300"/>
                  <a:pt x="109454" y="102383"/>
                  <a:pt x="108371" y="105272"/>
                </a:cubicBezTo>
                <a:cubicBezTo>
                  <a:pt x="107282" y="108161"/>
                  <a:pt x="105837" y="110711"/>
                  <a:pt x="104015" y="112894"/>
                </a:cubicBezTo>
                <a:cubicBezTo>
                  <a:pt x="102198" y="115083"/>
                  <a:pt x="100087" y="116816"/>
                  <a:pt x="97692" y="118088"/>
                </a:cubicBezTo>
                <a:cubicBezTo>
                  <a:pt x="95303" y="119361"/>
                  <a:pt x="92730" y="119994"/>
                  <a:pt x="89941" y="119994"/>
                </a:cubicBezTo>
                <a:lnTo>
                  <a:pt x="19974" y="119994"/>
                </a:lnTo>
                <a:cubicBezTo>
                  <a:pt x="17240" y="119994"/>
                  <a:pt x="14640" y="119361"/>
                  <a:pt x="12195" y="118088"/>
                </a:cubicBezTo>
                <a:cubicBezTo>
                  <a:pt x="9745" y="116816"/>
                  <a:pt x="7622" y="115083"/>
                  <a:pt x="5844" y="112894"/>
                </a:cubicBezTo>
                <a:cubicBezTo>
                  <a:pt x="4078" y="110711"/>
                  <a:pt x="2650" y="108161"/>
                  <a:pt x="1589" y="105272"/>
                </a:cubicBezTo>
                <a:cubicBezTo>
                  <a:pt x="527" y="102383"/>
                  <a:pt x="0" y="99300"/>
                  <a:pt x="0" y="96022"/>
                </a:cubicBezTo>
                <a:lnTo>
                  <a:pt x="0" y="23972"/>
                </a:lnTo>
                <a:cubicBezTo>
                  <a:pt x="0" y="20677"/>
                  <a:pt x="527" y="17577"/>
                  <a:pt x="1589" y="14622"/>
                </a:cubicBezTo>
                <a:cubicBezTo>
                  <a:pt x="2650" y="11700"/>
                  <a:pt x="4078" y="9138"/>
                  <a:pt x="5844" y="7016"/>
                </a:cubicBezTo>
                <a:cubicBezTo>
                  <a:pt x="7622" y="4877"/>
                  <a:pt x="9745" y="3177"/>
                  <a:pt x="12195" y="1905"/>
                </a:cubicBezTo>
                <a:cubicBezTo>
                  <a:pt x="14640" y="633"/>
                  <a:pt x="17240" y="0"/>
                  <a:pt x="19974" y="0"/>
                </a:cubicBezTo>
                <a:lnTo>
                  <a:pt x="89941" y="0"/>
                </a:lnTo>
                <a:cubicBezTo>
                  <a:pt x="91125" y="0"/>
                  <a:pt x="92258" y="144"/>
                  <a:pt x="93330" y="455"/>
                </a:cubicBezTo>
                <a:lnTo>
                  <a:pt x="81163" y="15077"/>
                </a:lnTo>
                <a:lnTo>
                  <a:pt x="19974" y="15077"/>
                </a:lnTo>
                <a:cubicBezTo>
                  <a:pt x="17934" y="15077"/>
                  <a:pt x="16190" y="15927"/>
                  <a:pt x="14734" y="17688"/>
                </a:cubicBezTo>
                <a:cubicBezTo>
                  <a:pt x="13284" y="19422"/>
                  <a:pt x="12562" y="21527"/>
                  <a:pt x="12562" y="23972"/>
                </a:cubicBezTo>
                <a:lnTo>
                  <a:pt x="12562" y="96022"/>
                </a:lnTo>
                <a:cubicBezTo>
                  <a:pt x="12562" y="98466"/>
                  <a:pt x="13284" y="100561"/>
                  <a:pt x="14734" y="102288"/>
                </a:cubicBezTo>
                <a:cubicBezTo>
                  <a:pt x="16190" y="104050"/>
                  <a:pt x="17934" y="104933"/>
                  <a:pt x="19974" y="104933"/>
                </a:cubicBezTo>
                <a:lnTo>
                  <a:pt x="89941" y="104933"/>
                </a:lnTo>
                <a:cubicBezTo>
                  <a:pt x="91986" y="104933"/>
                  <a:pt x="93753" y="104050"/>
                  <a:pt x="95219" y="102288"/>
                </a:cubicBezTo>
                <a:cubicBezTo>
                  <a:pt x="96703" y="100561"/>
                  <a:pt x="97436" y="98466"/>
                  <a:pt x="97436" y="96022"/>
                </a:cubicBezTo>
                <a:lnTo>
                  <a:pt x="97436" y="70538"/>
                </a:lnTo>
                <a:close/>
                <a:moveTo>
                  <a:pt x="118527" y="15533"/>
                </a:moveTo>
                <a:cubicBezTo>
                  <a:pt x="119533" y="16727"/>
                  <a:pt x="120005" y="18177"/>
                  <a:pt x="119994" y="19877"/>
                </a:cubicBezTo>
                <a:cubicBezTo>
                  <a:pt x="119966" y="21561"/>
                  <a:pt x="119477" y="22977"/>
                  <a:pt x="118527" y="24122"/>
                </a:cubicBezTo>
                <a:lnTo>
                  <a:pt x="72256" y="79700"/>
                </a:lnTo>
                <a:lnTo>
                  <a:pt x="65861" y="87338"/>
                </a:lnTo>
                <a:cubicBezTo>
                  <a:pt x="64872" y="88544"/>
                  <a:pt x="63661" y="89133"/>
                  <a:pt x="62261" y="89133"/>
                </a:cubicBezTo>
                <a:cubicBezTo>
                  <a:pt x="60844" y="89133"/>
                  <a:pt x="59633" y="88544"/>
                  <a:pt x="58644" y="87338"/>
                </a:cubicBezTo>
                <a:lnTo>
                  <a:pt x="52132" y="79700"/>
                </a:lnTo>
                <a:lnTo>
                  <a:pt x="26552" y="48816"/>
                </a:lnTo>
                <a:cubicBezTo>
                  <a:pt x="25557" y="47627"/>
                  <a:pt x="25041" y="46188"/>
                  <a:pt x="25041" y="44477"/>
                </a:cubicBezTo>
                <a:cubicBezTo>
                  <a:pt x="25041" y="42794"/>
                  <a:pt x="25557" y="41338"/>
                  <a:pt x="26552" y="40150"/>
                </a:cubicBezTo>
                <a:lnTo>
                  <a:pt x="32930" y="32477"/>
                </a:lnTo>
                <a:cubicBezTo>
                  <a:pt x="33925" y="31305"/>
                  <a:pt x="35131" y="30700"/>
                  <a:pt x="36547" y="30700"/>
                </a:cubicBezTo>
                <a:cubicBezTo>
                  <a:pt x="37947" y="30700"/>
                  <a:pt x="39131" y="31300"/>
                  <a:pt x="40081" y="32477"/>
                </a:cubicBezTo>
                <a:lnTo>
                  <a:pt x="62216" y="59066"/>
                </a:lnTo>
                <a:lnTo>
                  <a:pt x="104793" y="7800"/>
                </a:lnTo>
                <a:cubicBezTo>
                  <a:pt x="105787" y="6588"/>
                  <a:pt x="107021" y="6022"/>
                  <a:pt x="108476" y="6038"/>
                </a:cubicBezTo>
                <a:cubicBezTo>
                  <a:pt x="109932" y="6066"/>
                  <a:pt x="111126" y="6655"/>
                  <a:pt x="112082" y="7800"/>
                </a:cubicBezTo>
                <a:lnTo>
                  <a:pt x="118527" y="15533"/>
                </a:lnTo>
                <a:close/>
              </a:path>
            </a:pathLst>
          </a:custGeom>
          <a:solidFill>
            <a:srgbClr val="7F7F7F"/>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4CEB9"/>
              </a:solidFill>
              <a:latin typeface="Gill Sans"/>
              <a:ea typeface="Gill Sans"/>
              <a:cs typeface="Gill Sans"/>
              <a:sym typeface="Gill Sans"/>
            </a:endParaRPr>
          </a:p>
        </p:txBody>
      </p:sp>
    </p:spTree>
    <p:extLst>
      <p:ext uri="{BB962C8B-B14F-4D97-AF65-F5344CB8AC3E}">
        <p14:creationId xmlns:p14="http://schemas.microsoft.com/office/powerpoint/2010/main" val="330116227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p:nvPr/>
        </p:nvSpPr>
        <p:spPr>
          <a:xfrm>
            <a:off x="3720203" y="5129707"/>
            <a:ext cx="17131500" cy="2429700"/>
          </a:xfrm>
          <a:prstGeom prst="rect">
            <a:avLst/>
          </a:prstGeom>
          <a:noFill/>
          <a:ln>
            <a:noFill/>
          </a:ln>
        </p:spPr>
        <p:txBody>
          <a:bodyPr spcFirstLastPara="1" wrap="square" lIns="91400" tIns="45700" rIns="91400" bIns="45700" anchor="t" anchorCtr="0">
            <a:noAutofit/>
          </a:bodyPr>
          <a:lstStyle/>
          <a:p>
            <a:pPr marL="0" marR="0" lvl="0" indent="0" algn="ctr" rtl="0">
              <a:lnSpc>
                <a:spcPct val="90000"/>
              </a:lnSpc>
              <a:spcBef>
                <a:spcPts val="0"/>
              </a:spcBef>
              <a:spcAft>
                <a:spcPts val="0"/>
              </a:spcAft>
              <a:buClr>
                <a:schemeClr val="lt2"/>
              </a:buClr>
              <a:buSzPts val="8800"/>
              <a:buFont typeface="Open Sans"/>
              <a:buNone/>
            </a:pPr>
            <a:endParaRPr sz="8800" b="0" i="0" u="none" strike="noStrike" cap="none">
              <a:solidFill>
                <a:schemeClr val="lt1"/>
              </a:solidFill>
              <a:latin typeface="Open Sans Light"/>
              <a:ea typeface="Open Sans Light"/>
              <a:cs typeface="Open Sans Light"/>
              <a:sym typeface="Open Sans Light"/>
            </a:endParaRPr>
          </a:p>
        </p:txBody>
      </p:sp>
      <p:sp>
        <p:nvSpPr>
          <p:cNvPr id="127" name="Shape 127"/>
          <p:cNvSpPr/>
          <p:nvPr/>
        </p:nvSpPr>
        <p:spPr>
          <a:xfrm>
            <a:off x="4301078" y="3301150"/>
            <a:ext cx="1553700" cy="140700"/>
          </a:xfrm>
          <a:prstGeom prst="rect">
            <a:avLst/>
          </a:prstGeom>
          <a:solidFill>
            <a:schemeClr val="accent1"/>
          </a:solidFill>
          <a:ln>
            <a:noFill/>
          </a:ln>
        </p:spPr>
        <p:txBody>
          <a:bodyPr spcFirstLastPara="1" wrap="square" lIns="91300" tIns="45650" rIns="91300" bIns="4565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accent2"/>
              </a:solidFill>
              <a:latin typeface="Open Sans Light"/>
              <a:ea typeface="Open Sans Light"/>
              <a:cs typeface="Open Sans Light"/>
              <a:sym typeface="Open Sans Light"/>
            </a:endParaRPr>
          </a:p>
        </p:txBody>
      </p:sp>
      <p:sp>
        <p:nvSpPr>
          <p:cNvPr id="128" name="Shape 128"/>
          <p:cNvSpPr/>
          <p:nvPr/>
        </p:nvSpPr>
        <p:spPr>
          <a:xfrm>
            <a:off x="4166383" y="2151117"/>
            <a:ext cx="16851000" cy="103932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595959"/>
              </a:buClr>
              <a:buSzPts val="1075"/>
              <a:buFont typeface="Helvetica Neue"/>
              <a:buNone/>
            </a:pPr>
            <a:r>
              <a:rPr lang="en-US" sz="4300" b="1" i="0" u="none" strike="noStrike" cap="none" dirty="0">
                <a:solidFill>
                  <a:srgbClr val="595959"/>
                </a:solidFill>
                <a:latin typeface="Helvetica Neue"/>
                <a:ea typeface="Helvetica Neue"/>
                <a:cs typeface="Helvetica Neue"/>
                <a:sym typeface="Helvetica Neue"/>
              </a:rPr>
              <a:t>REQUIRED DOCUMENTS</a:t>
            </a:r>
            <a:endParaRPr sz="4300" b="1" i="0" u="none" strike="noStrike" cap="none" dirty="0">
              <a:solidFill>
                <a:srgbClr val="595959"/>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000000"/>
              </a:buClr>
              <a:buSzPts val="4300"/>
              <a:buFont typeface="Arial"/>
              <a:buNone/>
            </a:pPr>
            <a:endParaRPr sz="4300" b="1" i="0" u="none" strike="noStrike" cap="none" dirty="0">
              <a:solidFill>
                <a:srgbClr val="595959"/>
              </a:solidFill>
              <a:latin typeface="Helvetica Neue"/>
              <a:ea typeface="Helvetica Neue"/>
              <a:cs typeface="Helvetica Neue"/>
              <a:sym typeface="Helvetica Neue"/>
            </a:endParaRPr>
          </a:p>
          <a:p>
            <a:pPr>
              <a:lnSpc>
                <a:spcPct val="120000"/>
              </a:lnSpc>
              <a:buClr>
                <a:srgbClr val="595959"/>
              </a:buClr>
              <a:buSzPts val="1075"/>
            </a:pPr>
            <a:r>
              <a:rPr lang="en-US" sz="4300" b="1" dirty="0" smtClean="0">
                <a:solidFill>
                  <a:srgbClr val="595959"/>
                </a:solidFill>
                <a:latin typeface="Helvetica Neue"/>
                <a:ea typeface="Helvetica Neue"/>
                <a:cs typeface="Helvetica Neue"/>
                <a:sym typeface="Helvetica Neue"/>
              </a:rPr>
              <a:t>Health </a:t>
            </a:r>
            <a:r>
              <a:rPr lang="en-US" sz="4300" b="1" dirty="0">
                <a:solidFill>
                  <a:srgbClr val="595959"/>
                </a:solidFill>
                <a:latin typeface="Helvetica Neue"/>
                <a:ea typeface="Helvetica Neue"/>
                <a:cs typeface="Helvetica Neue"/>
                <a:sym typeface="Helvetica Neue"/>
              </a:rPr>
              <a:t>Insurance Policy </a:t>
            </a:r>
            <a:r>
              <a:rPr lang="tr-TR" sz="4300" dirty="0">
                <a:solidFill>
                  <a:srgbClr val="595959"/>
                </a:solidFill>
                <a:latin typeface="Helvetica Neue"/>
                <a:ea typeface="Helvetica Neue"/>
                <a:cs typeface="Helvetica Neue"/>
                <a:sym typeface="Helvetica Neue"/>
              </a:rPr>
              <a:t>(</a:t>
            </a:r>
            <a:r>
              <a:rPr lang="en-GB" sz="4300" dirty="0">
                <a:solidFill>
                  <a:srgbClr val="595959"/>
                </a:solidFill>
                <a:latin typeface="Helvetica Neue"/>
                <a:ea typeface="Helvetica Neue"/>
                <a:cs typeface="Helvetica Neue"/>
              </a:rPr>
              <a:t>If you</a:t>
            </a:r>
            <a:r>
              <a:rPr lang="tr-TR" sz="4300" dirty="0">
                <a:solidFill>
                  <a:srgbClr val="595959"/>
                </a:solidFill>
                <a:latin typeface="Helvetica Neue"/>
                <a:ea typeface="Helvetica Neue"/>
                <a:cs typeface="Helvetica Neue"/>
              </a:rPr>
              <a:t>’</a:t>
            </a:r>
            <a:r>
              <a:rPr lang="en-GB" sz="4300" dirty="0">
                <a:solidFill>
                  <a:srgbClr val="595959"/>
                </a:solidFill>
                <a:latin typeface="Helvetica Neue"/>
                <a:ea typeface="Helvetica Neue"/>
                <a:cs typeface="Helvetica Neue"/>
              </a:rPr>
              <a:t>re bringing your own health insurance from your home country</a:t>
            </a:r>
            <a:r>
              <a:rPr lang="tr-TR" sz="4300" dirty="0">
                <a:solidFill>
                  <a:srgbClr val="595959"/>
                </a:solidFill>
                <a:latin typeface="Helvetica Neue"/>
                <a:ea typeface="Helvetica Neue"/>
                <a:cs typeface="Helvetica Neue"/>
              </a:rPr>
              <a:t> it has </a:t>
            </a:r>
            <a:r>
              <a:rPr lang="tr-TR" sz="4300" dirty="0" err="1">
                <a:solidFill>
                  <a:srgbClr val="595959"/>
                </a:solidFill>
                <a:latin typeface="Helvetica Neue"/>
                <a:ea typeface="Helvetica Neue"/>
                <a:cs typeface="Helvetica Neue"/>
              </a:rPr>
              <a:t>to</a:t>
            </a:r>
            <a:r>
              <a:rPr lang="tr-TR" sz="4300" dirty="0">
                <a:solidFill>
                  <a:srgbClr val="595959"/>
                </a:solidFill>
                <a:latin typeface="Helvetica Neue"/>
                <a:ea typeface="Helvetica Neue"/>
                <a:cs typeface="Helvetica Neue"/>
              </a:rPr>
              <a:t> be </a:t>
            </a:r>
            <a:r>
              <a:rPr lang="tr-TR" sz="4300" dirty="0" err="1">
                <a:solidFill>
                  <a:srgbClr val="595959"/>
                </a:solidFill>
                <a:latin typeface="Helvetica Neue"/>
                <a:ea typeface="Helvetica Neue"/>
                <a:cs typeface="Helvetica Neue"/>
              </a:rPr>
              <a:t>approved</a:t>
            </a:r>
            <a:r>
              <a:rPr lang="tr-TR" sz="4300" dirty="0">
                <a:solidFill>
                  <a:srgbClr val="595959"/>
                </a:solidFill>
                <a:latin typeface="Helvetica Neue"/>
                <a:ea typeface="Helvetica Neue"/>
                <a:cs typeface="Helvetica Neue"/>
              </a:rPr>
              <a:t> </a:t>
            </a:r>
            <a:r>
              <a:rPr lang="tr-TR" sz="4300" dirty="0" err="1">
                <a:solidFill>
                  <a:srgbClr val="595959"/>
                </a:solidFill>
                <a:latin typeface="Helvetica Neue"/>
                <a:ea typeface="Helvetica Neue"/>
                <a:cs typeface="Helvetica Neue"/>
              </a:rPr>
              <a:t>from</a:t>
            </a:r>
            <a:r>
              <a:rPr lang="tr-TR" sz="4300" dirty="0">
                <a:solidFill>
                  <a:srgbClr val="595959"/>
                </a:solidFill>
                <a:latin typeface="Helvetica Neue"/>
                <a:ea typeface="Helvetica Neue"/>
                <a:cs typeface="Helvetica Neue"/>
              </a:rPr>
              <a:t> </a:t>
            </a:r>
            <a:r>
              <a:rPr lang="tr-TR" sz="4300" dirty="0" err="1">
                <a:solidFill>
                  <a:srgbClr val="595959"/>
                </a:solidFill>
                <a:latin typeface="Helvetica Neue"/>
                <a:ea typeface="Helvetica Neue"/>
                <a:cs typeface="Helvetica Neue"/>
              </a:rPr>
              <a:t>their</a:t>
            </a:r>
            <a:r>
              <a:rPr lang="tr-TR" sz="4300" dirty="0">
                <a:solidFill>
                  <a:srgbClr val="595959"/>
                </a:solidFill>
                <a:latin typeface="Helvetica Neue"/>
                <a:ea typeface="Helvetica Neue"/>
                <a:cs typeface="Helvetica Neue"/>
              </a:rPr>
              <a:t> </a:t>
            </a:r>
            <a:r>
              <a:rPr lang="tr-TR" sz="4300" dirty="0" err="1" smtClean="0">
                <a:solidFill>
                  <a:srgbClr val="595959"/>
                </a:solidFill>
                <a:latin typeface="Helvetica Neue"/>
                <a:ea typeface="Helvetica Neue"/>
                <a:cs typeface="Helvetica Neue"/>
              </a:rPr>
              <a:t>Turkish</a:t>
            </a:r>
            <a:r>
              <a:rPr lang="tr-TR" sz="4300" dirty="0" smtClean="0">
                <a:solidFill>
                  <a:srgbClr val="595959"/>
                </a:solidFill>
                <a:latin typeface="Helvetica Neue"/>
                <a:ea typeface="Helvetica Neue"/>
                <a:cs typeface="Helvetica Neue"/>
              </a:rPr>
              <a:t> </a:t>
            </a:r>
            <a:r>
              <a:rPr lang="tr-TR" sz="4300" dirty="0" err="1">
                <a:solidFill>
                  <a:srgbClr val="595959"/>
                </a:solidFill>
                <a:latin typeface="Helvetica Neue"/>
                <a:ea typeface="Helvetica Neue"/>
                <a:cs typeface="Helvetica Neue"/>
              </a:rPr>
              <a:t>branch</a:t>
            </a:r>
            <a:r>
              <a:rPr lang="tr-TR" sz="4300" dirty="0">
                <a:solidFill>
                  <a:srgbClr val="595959"/>
                </a:solidFill>
                <a:latin typeface="Helvetica Neue"/>
                <a:ea typeface="Helvetica Neue"/>
                <a:cs typeface="Helvetica Neue"/>
              </a:rPr>
              <a:t>. </a:t>
            </a:r>
            <a:r>
              <a:rPr lang="tr-TR" sz="4300" dirty="0" err="1" smtClean="0">
                <a:solidFill>
                  <a:srgbClr val="595959"/>
                </a:solidFill>
                <a:latin typeface="Helvetica Neue"/>
                <a:ea typeface="Helvetica Neue"/>
                <a:cs typeface="Helvetica Neue"/>
              </a:rPr>
              <a:t>Also</a:t>
            </a:r>
            <a:r>
              <a:rPr lang="tr-TR" sz="4300" dirty="0" smtClean="0">
                <a:solidFill>
                  <a:srgbClr val="595959"/>
                </a:solidFill>
                <a:latin typeface="Helvetica Neue"/>
                <a:ea typeface="Helvetica Neue"/>
                <a:cs typeface="Helvetica Neue"/>
              </a:rPr>
              <a:t> it</a:t>
            </a:r>
            <a:r>
              <a:rPr lang="en-GB" sz="4300" dirty="0" smtClean="0">
                <a:solidFill>
                  <a:srgbClr val="595959"/>
                </a:solidFill>
                <a:latin typeface="Helvetica Neue"/>
                <a:ea typeface="Helvetica Neue"/>
                <a:cs typeface="Helvetica Neue"/>
              </a:rPr>
              <a:t> </a:t>
            </a:r>
            <a:r>
              <a:rPr lang="en-GB" sz="4300" dirty="0">
                <a:solidFill>
                  <a:srgbClr val="595959"/>
                </a:solidFill>
                <a:latin typeface="Helvetica Neue"/>
                <a:ea typeface="Helvetica Neue"/>
                <a:cs typeface="Helvetica Neue"/>
              </a:rPr>
              <a:t>has to be translated in Turkish and approved by the Notary in Turkey. Please be aware that this regulation is only valid for Erasmus Exchange Students</a:t>
            </a:r>
            <a:r>
              <a:rPr lang="tr-TR" sz="4300" dirty="0" smtClean="0">
                <a:solidFill>
                  <a:srgbClr val="595959"/>
                </a:solidFill>
                <a:latin typeface="Helvetica Neue"/>
                <a:ea typeface="Helvetica Neue"/>
                <a:cs typeface="Helvetica Neue"/>
              </a:rPr>
              <a:t>)</a:t>
            </a:r>
          </a:p>
          <a:p>
            <a:pPr marL="0" marR="0" lvl="0" indent="0" algn="l" rtl="0">
              <a:lnSpc>
                <a:spcPct val="120000"/>
              </a:lnSpc>
              <a:spcBef>
                <a:spcPts val="0"/>
              </a:spcBef>
              <a:spcAft>
                <a:spcPts val="0"/>
              </a:spcAft>
              <a:buClr>
                <a:srgbClr val="595959"/>
              </a:buClr>
              <a:buSzPts val="1075"/>
              <a:buFont typeface="Helvetica Neue"/>
              <a:buNone/>
            </a:pPr>
            <a:endParaRPr lang="tr-TR" sz="4300" b="1" dirty="0" smtClean="0">
              <a:solidFill>
                <a:srgbClr val="595959"/>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595959"/>
              </a:buClr>
              <a:buSzPts val="1075"/>
              <a:buFont typeface="Helvetica Neue"/>
              <a:buNone/>
            </a:pPr>
            <a:r>
              <a:rPr lang="en-US" sz="4300" b="1" dirty="0" smtClean="0">
                <a:solidFill>
                  <a:srgbClr val="595959"/>
                </a:solidFill>
                <a:latin typeface="Helvetica Neue"/>
                <a:ea typeface="Helvetica Neue"/>
                <a:cs typeface="Helvetica Neue"/>
                <a:sym typeface="Helvetica Neue"/>
              </a:rPr>
              <a:t>Document of Address Information</a:t>
            </a:r>
            <a:r>
              <a:rPr lang="en-US"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You</a:t>
            </a:r>
            <a:r>
              <a:rPr lang="tr-TR" sz="4300" dirty="0" smtClean="0">
                <a:solidFill>
                  <a:srgbClr val="595959"/>
                </a:solidFill>
                <a:latin typeface="Helvetica Neue"/>
                <a:ea typeface="Helvetica Neue"/>
                <a:cs typeface="Helvetica Neue"/>
                <a:sym typeface="Helvetica Neue"/>
              </a:rPr>
              <a:t> can </a:t>
            </a:r>
            <a:r>
              <a:rPr lang="tr-TR" sz="4300" dirty="0" err="1" smtClean="0">
                <a:solidFill>
                  <a:srgbClr val="595959"/>
                </a:solidFill>
                <a:latin typeface="Helvetica Neue"/>
                <a:ea typeface="Helvetica Neue"/>
                <a:cs typeface="Helvetica Neue"/>
                <a:sym typeface="Helvetica Neue"/>
              </a:rPr>
              <a:t>find</a:t>
            </a:r>
            <a:r>
              <a:rPr lang="tr-TR" sz="4300" dirty="0" smtClean="0">
                <a:solidFill>
                  <a:srgbClr val="595959"/>
                </a:solidFill>
                <a:latin typeface="Helvetica Neue"/>
                <a:ea typeface="Helvetica Neue"/>
                <a:cs typeface="Helvetica Neue"/>
                <a:sym typeface="Helvetica Neue"/>
              </a:rPr>
              <a:t> it in </a:t>
            </a:r>
            <a:r>
              <a:rPr lang="tr-TR" sz="4300" dirty="0" err="1" smtClean="0">
                <a:solidFill>
                  <a:srgbClr val="595959"/>
                </a:solidFill>
                <a:latin typeface="Helvetica Neue"/>
                <a:ea typeface="Helvetica Neue"/>
                <a:cs typeface="Helvetica Neue"/>
                <a:sym typeface="Helvetica Neue"/>
              </a:rPr>
              <a:t>your</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welcome</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pack</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Please</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for</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your</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residence</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permit</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process</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write</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your</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address</a:t>
            </a:r>
            <a:r>
              <a:rPr lang="tr-TR" sz="4300" dirty="0" smtClean="0">
                <a:solidFill>
                  <a:srgbClr val="595959"/>
                </a:solidFill>
                <a:latin typeface="Helvetica Neue"/>
                <a:ea typeface="Helvetica Neue"/>
                <a:cs typeface="Helvetica Neue"/>
                <a:sym typeface="Helvetica Neue"/>
              </a:rPr>
              <a:t> </a:t>
            </a:r>
            <a:r>
              <a:rPr lang="tr-TR" sz="4300" dirty="0" err="1" smtClean="0">
                <a:solidFill>
                  <a:srgbClr val="595959"/>
                </a:solidFill>
                <a:latin typeface="Helvetica Neue"/>
                <a:ea typeface="Helvetica Neue"/>
                <a:cs typeface="Helvetica Neue"/>
                <a:sym typeface="Helvetica Neue"/>
              </a:rPr>
              <a:t>same</a:t>
            </a:r>
            <a:r>
              <a:rPr lang="tr-TR" sz="4300" dirty="0" smtClean="0">
                <a:solidFill>
                  <a:srgbClr val="595959"/>
                </a:solidFill>
                <a:latin typeface="Helvetica Neue"/>
                <a:ea typeface="Helvetica Neue"/>
                <a:cs typeface="Helvetica Neue"/>
                <a:sym typeface="Helvetica Neue"/>
              </a:rPr>
              <a:t> as </a:t>
            </a:r>
            <a:r>
              <a:rPr lang="tr-TR" sz="4300" dirty="0" err="1" smtClean="0">
                <a:solidFill>
                  <a:srgbClr val="595959"/>
                </a:solidFill>
                <a:latin typeface="Helvetica Neue"/>
                <a:ea typeface="Helvetica Neue"/>
                <a:cs typeface="Helvetica Neue"/>
                <a:sym typeface="Helvetica Neue"/>
              </a:rPr>
              <a:t>with</a:t>
            </a:r>
            <a:r>
              <a:rPr lang="tr-TR" sz="4300" dirty="0" smtClean="0">
                <a:solidFill>
                  <a:srgbClr val="595959"/>
                </a:solidFill>
                <a:latin typeface="Helvetica Neue"/>
                <a:ea typeface="Helvetica Neue"/>
                <a:cs typeface="Helvetica Neue"/>
                <a:sym typeface="Helvetica Neue"/>
              </a:rPr>
              <a:t> International </a:t>
            </a:r>
            <a:r>
              <a:rPr lang="tr-TR" sz="4300" dirty="0" err="1" smtClean="0">
                <a:solidFill>
                  <a:srgbClr val="595959"/>
                </a:solidFill>
                <a:latin typeface="Helvetica Neue"/>
                <a:ea typeface="Helvetica Neue"/>
                <a:cs typeface="Helvetica Neue"/>
                <a:sym typeface="Helvetica Neue"/>
              </a:rPr>
              <a:t>Center’s</a:t>
            </a:r>
            <a:r>
              <a:rPr lang="tr-TR" sz="4300" dirty="0" smtClean="0">
                <a:solidFill>
                  <a:srgbClr val="595959"/>
                </a:solidFill>
                <a:latin typeface="Helvetica Neue"/>
                <a:ea typeface="Helvetica Neue"/>
                <a:cs typeface="Helvetica Neue"/>
                <a:sym typeface="Helvetica Neue"/>
              </a:rPr>
              <a:t>)</a:t>
            </a:r>
          </a:p>
          <a:p>
            <a:pPr marL="0" marR="0" lvl="0" indent="0" algn="l" rtl="0">
              <a:lnSpc>
                <a:spcPct val="120000"/>
              </a:lnSpc>
              <a:spcBef>
                <a:spcPts val="0"/>
              </a:spcBef>
              <a:spcAft>
                <a:spcPts val="0"/>
              </a:spcAft>
              <a:buClr>
                <a:srgbClr val="595959"/>
              </a:buClr>
              <a:buSzPts val="1075"/>
              <a:buFont typeface="Helvetica Neue"/>
              <a:buNone/>
            </a:pPr>
            <a:endParaRPr lang="tr-TR" sz="4300" dirty="0" smtClean="0">
              <a:solidFill>
                <a:srgbClr val="595959"/>
              </a:solidFill>
              <a:latin typeface="Helvetica Neue"/>
              <a:ea typeface="Helvetica Neue"/>
              <a:cs typeface="Helvetica Neue"/>
              <a:sym typeface="Helvetica Neue"/>
            </a:endParaRPr>
          </a:p>
          <a:p>
            <a:pPr>
              <a:lnSpc>
                <a:spcPct val="120000"/>
              </a:lnSpc>
              <a:buClr>
                <a:srgbClr val="595959"/>
              </a:buClr>
              <a:buSzPts val="1075"/>
            </a:pPr>
            <a:r>
              <a:rPr lang="en-US" sz="4300" b="1" dirty="0" smtClean="0">
                <a:solidFill>
                  <a:srgbClr val="595959"/>
                </a:solidFill>
                <a:latin typeface="Helvetica Neue"/>
                <a:ea typeface="Helvetica Neue"/>
                <a:cs typeface="Helvetica Neue"/>
                <a:sym typeface="Helvetica Neue"/>
              </a:rPr>
              <a:t>E-visa </a:t>
            </a:r>
            <a:r>
              <a:rPr lang="en-US" sz="4300" b="1" dirty="0">
                <a:solidFill>
                  <a:srgbClr val="595959"/>
                </a:solidFill>
                <a:latin typeface="Helvetica Neue"/>
                <a:ea typeface="Helvetica Neue"/>
                <a:cs typeface="Helvetica Neue"/>
                <a:sym typeface="Helvetica Neue"/>
              </a:rPr>
              <a:t>printout</a:t>
            </a:r>
            <a:r>
              <a:rPr lang="en-US" sz="4300" dirty="0">
                <a:solidFill>
                  <a:srgbClr val="595959"/>
                </a:solidFill>
                <a:latin typeface="Helvetica Neue"/>
                <a:ea typeface="Helvetica Neue"/>
                <a:cs typeface="Helvetica Neue"/>
                <a:sym typeface="Helvetica Neue"/>
              </a:rPr>
              <a:t> (for students who have e-visa)</a:t>
            </a:r>
          </a:p>
          <a:p>
            <a:pPr marL="0" marR="0" lvl="0" indent="0" algn="l" rtl="0">
              <a:lnSpc>
                <a:spcPct val="120000"/>
              </a:lnSpc>
              <a:spcBef>
                <a:spcPts val="0"/>
              </a:spcBef>
              <a:spcAft>
                <a:spcPts val="0"/>
              </a:spcAft>
              <a:buClr>
                <a:srgbClr val="595959"/>
              </a:buClr>
              <a:buSzPts val="1075"/>
              <a:buFont typeface="Helvetica Neue"/>
              <a:buNone/>
            </a:pPr>
            <a:endParaRPr sz="4300" b="0" i="0" u="none" strike="noStrike" cap="none" dirty="0">
              <a:solidFill>
                <a:srgbClr val="595959"/>
              </a:solidFill>
              <a:latin typeface="Helvetica Neue"/>
              <a:ea typeface="Helvetica Neue"/>
              <a:cs typeface="Helvetica Neue"/>
              <a:sym typeface="Helvetica Neue"/>
            </a:endParaRPr>
          </a:p>
        </p:txBody>
      </p:sp>
      <p:sp>
        <p:nvSpPr>
          <p:cNvPr id="129" name="Shape 129"/>
          <p:cNvSpPr/>
          <p:nvPr/>
        </p:nvSpPr>
        <p:spPr>
          <a:xfrm>
            <a:off x="2968209" y="3939373"/>
            <a:ext cx="495600" cy="483000"/>
          </a:xfrm>
          <a:custGeom>
            <a:avLst/>
            <a:gdLst/>
            <a:ahLst/>
            <a:cxnLst/>
            <a:rect l="0" t="0" r="0" b="0"/>
            <a:pathLst>
              <a:path w="120000" h="120000" extrusionOk="0">
                <a:moveTo>
                  <a:pt x="97436" y="70538"/>
                </a:moveTo>
                <a:lnTo>
                  <a:pt x="109999" y="55538"/>
                </a:lnTo>
                <a:lnTo>
                  <a:pt x="109999" y="96022"/>
                </a:lnTo>
                <a:cubicBezTo>
                  <a:pt x="109999" y="99300"/>
                  <a:pt x="109454" y="102383"/>
                  <a:pt x="108371" y="105272"/>
                </a:cubicBezTo>
                <a:cubicBezTo>
                  <a:pt x="107282" y="108161"/>
                  <a:pt x="105837" y="110711"/>
                  <a:pt x="104015" y="112894"/>
                </a:cubicBezTo>
                <a:cubicBezTo>
                  <a:pt x="102198" y="115083"/>
                  <a:pt x="100087" y="116816"/>
                  <a:pt x="97692" y="118088"/>
                </a:cubicBezTo>
                <a:cubicBezTo>
                  <a:pt x="95303" y="119361"/>
                  <a:pt x="92730" y="119994"/>
                  <a:pt x="89941" y="119994"/>
                </a:cubicBezTo>
                <a:lnTo>
                  <a:pt x="19974" y="119994"/>
                </a:lnTo>
                <a:cubicBezTo>
                  <a:pt x="17240" y="119994"/>
                  <a:pt x="14640" y="119361"/>
                  <a:pt x="12195" y="118088"/>
                </a:cubicBezTo>
                <a:cubicBezTo>
                  <a:pt x="9745" y="116816"/>
                  <a:pt x="7622" y="115083"/>
                  <a:pt x="5844" y="112894"/>
                </a:cubicBezTo>
                <a:cubicBezTo>
                  <a:pt x="4078" y="110711"/>
                  <a:pt x="2650" y="108161"/>
                  <a:pt x="1589" y="105272"/>
                </a:cubicBezTo>
                <a:cubicBezTo>
                  <a:pt x="527" y="102383"/>
                  <a:pt x="0" y="99300"/>
                  <a:pt x="0" y="96022"/>
                </a:cubicBezTo>
                <a:lnTo>
                  <a:pt x="0" y="23972"/>
                </a:lnTo>
                <a:cubicBezTo>
                  <a:pt x="0" y="20677"/>
                  <a:pt x="527" y="17577"/>
                  <a:pt x="1589" y="14622"/>
                </a:cubicBezTo>
                <a:cubicBezTo>
                  <a:pt x="2650" y="11700"/>
                  <a:pt x="4078" y="9138"/>
                  <a:pt x="5844" y="7016"/>
                </a:cubicBezTo>
                <a:cubicBezTo>
                  <a:pt x="7622" y="4877"/>
                  <a:pt x="9745" y="3177"/>
                  <a:pt x="12195" y="1905"/>
                </a:cubicBezTo>
                <a:cubicBezTo>
                  <a:pt x="14640" y="633"/>
                  <a:pt x="17240" y="0"/>
                  <a:pt x="19974" y="0"/>
                </a:cubicBezTo>
                <a:lnTo>
                  <a:pt x="89941" y="0"/>
                </a:lnTo>
                <a:cubicBezTo>
                  <a:pt x="91125" y="0"/>
                  <a:pt x="92258" y="144"/>
                  <a:pt x="93330" y="455"/>
                </a:cubicBezTo>
                <a:lnTo>
                  <a:pt x="81163" y="15077"/>
                </a:lnTo>
                <a:lnTo>
                  <a:pt x="19974" y="15077"/>
                </a:lnTo>
                <a:cubicBezTo>
                  <a:pt x="17934" y="15077"/>
                  <a:pt x="16190" y="15927"/>
                  <a:pt x="14734" y="17688"/>
                </a:cubicBezTo>
                <a:cubicBezTo>
                  <a:pt x="13284" y="19422"/>
                  <a:pt x="12562" y="21527"/>
                  <a:pt x="12562" y="23972"/>
                </a:cubicBezTo>
                <a:lnTo>
                  <a:pt x="12562" y="96022"/>
                </a:lnTo>
                <a:cubicBezTo>
                  <a:pt x="12562" y="98466"/>
                  <a:pt x="13284" y="100561"/>
                  <a:pt x="14734" y="102288"/>
                </a:cubicBezTo>
                <a:cubicBezTo>
                  <a:pt x="16190" y="104050"/>
                  <a:pt x="17934" y="104933"/>
                  <a:pt x="19974" y="104933"/>
                </a:cubicBezTo>
                <a:lnTo>
                  <a:pt x="89941" y="104933"/>
                </a:lnTo>
                <a:cubicBezTo>
                  <a:pt x="91986" y="104933"/>
                  <a:pt x="93753" y="104050"/>
                  <a:pt x="95219" y="102288"/>
                </a:cubicBezTo>
                <a:cubicBezTo>
                  <a:pt x="96703" y="100561"/>
                  <a:pt x="97436" y="98466"/>
                  <a:pt x="97436" y="96022"/>
                </a:cubicBezTo>
                <a:lnTo>
                  <a:pt x="97436" y="70538"/>
                </a:lnTo>
                <a:close/>
                <a:moveTo>
                  <a:pt x="118527" y="15533"/>
                </a:moveTo>
                <a:cubicBezTo>
                  <a:pt x="119533" y="16727"/>
                  <a:pt x="120005" y="18177"/>
                  <a:pt x="119994" y="19877"/>
                </a:cubicBezTo>
                <a:cubicBezTo>
                  <a:pt x="119966" y="21561"/>
                  <a:pt x="119477" y="22977"/>
                  <a:pt x="118527" y="24122"/>
                </a:cubicBezTo>
                <a:lnTo>
                  <a:pt x="72256" y="79700"/>
                </a:lnTo>
                <a:lnTo>
                  <a:pt x="65861" y="87338"/>
                </a:lnTo>
                <a:cubicBezTo>
                  <a:pt x="64872" y="88544"/>
                  <a:pt x="63661" y="89133"/>
                  <a:pt x="62261" y="89133"/>
                </a:cubicBezTo>
                <a:cubicBezTo>
                  <a:pt x="60844" y="89133"/>
                  <a:pt x="59633" y="88544"/>
                  <a:pt x="58644" y="87338"/>
                </a:cubicBezTo>
                <a:lnTo>
                  <a:pt x="52132" y="79700"/>
                </a:lnTo>
                <a:lnTo>
                  <a:pt x="26552" y="48816"/>
                </a:lnTo>
                <a:cubicBezTo>
                  <a:pt x="25557" y="47627"/>
                  <a:pt x="25041" y="46188"/>
                  <a:pt x="25041" y="44477"/>
                </a:cubicBezTo>
                <a:cubicBezTo>
                  <a:pt x="25041" y="42794"/>
                  <a:pt x="25557" y="41338"/>
                  <a:pt x="26552" y="40150"/>
                </a:cubicBezTo>
                <a:lnTo>
                  <a:pt x="32930" y="32477"/>
                </a:lnTo>
                <a:cubicBezTo>
                  <a:pt x="33925" y="31305"/>
                  <a:pt x="35131" y="30700"/>
                  <a:pt x="36547" y="30700"/>
                </a:cubicBezTo>
                <a:cubicBezTo>
                  <a:pt x="37947" y="30700"/>
                  <a:pt x="39131" y="31300"/>
                  <a:pt x="40081" y="32477"/>
                </a:cubicBezTo>
                <a:lnTo>
                  <a:pt x="62216" y="59066"/>
                </a:lnTo>
                <a:lnTo>
                  <a:pt x="104793" y="7800"/>
                </a:lnTo>
                <a:cubicBezTo>
                  <a:pt x="105787" y="6588"/>
                  <a:pt x="107021" y="6022"/>
                  <a:pt x="108476" y="6038"/>
                </a:cubicBezTo>
                <a:cubicBezTo>
                  <a:pt x="109932" y="6066"/>
                  <a:pt x="111126" y="6655"/>
                  <a:pt x="112082" y="7800"/>
                </a:cubicBezTo>
                <a:lnTo>
                  <a:pt x="118527" y="15533"/>
                </a:lnTo>
                <a:close/>
              </a:path>
            </a:pathLst>
          </a:custGeom>
          <a:solidFill>
            <a:srgbClr val="7F7F7F"/>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4CEB9"/>
              </a:solidFill>
              <a:latin typeface="Gill Sans"/>
              <a:ea typeface="Gill Sans"/>
              <a:cs typeface="Gill Sans"/>
              <a:sym typeface="Gill Sans"/>
            </a:endParaRPr>
          </a:p>
        </p:txBody>
      </p:sp>
      <p:grpSp>
        <p:nvGrpSpPr>
          <p:cNvPr id="131" name="Shape 131"/>
          <p:cNvGrpSpPr/>
          <p:nvPr/>
        </p:nvGrpSpPr>
        <p:grpSpPr>
          <a:xfrm>
            <a:off x="2968209" y="2414250"/>
            <a:ext cx="571368" cy="499937"/>
            <a:chOff x="3175" y="-3175"/>
            <a:chExt cx="4964100" cy="4343500"/>
          </a:xfrm>
        </p:grpSpPr>
        <p:sp>
          <p:nvSpPr>
            <p:cNvPr id="132" name="Shape 132"/>
            <p:cNvSpPr/>
            <p:nvPr/>
          </p:nvSpPr>
          <p:spPr>
            <a:xfrm>
              <a:off x="3175" y="-3175"/>
              <a:ext cx="4964100" cy="4275000"/>
            </a:xfrm>
            <a:custGeom>
              <a:avLst/>
              <a:gdLst/>
              <a:ahLst/>
              <a:cxnLst/>
              <a:rect l="0" t="0" r="0" b="0"/>
              <a:pathLst>
                <a:path w="120000" h="120000" extrusionOk="0">
                  <a:moveTo>
                    <a:pt x="33520" y="119894"/>
                  </a:moveTo>
                  <a:cubicBezTo>
                    <a:pt x="41786" y="110395"/>
                    <a:pt x="41786" y="110395"/>
                    <a:pt x="41786" y="110395"/>
                  </a:cubicBezTo>
                  <a:cubicBezTo>
                    <a:pt x="45056" y="114300"/>
                    <a:pt x="45056" y="114300"/>
                    <a:pt x="45056" y="114300"/>
                  </a:cubicBezTo>
                  <a:cubicBezTo>
                    <a:pt x="47418" y="112401"/>
                    <a:pt x="47418" y="112401"/>
                    <a:pt x="47418" y="112401"/>
                  </a:cubicBezTo>
                  <a:cubicBezTo>
                    <a:pt x="57683" y="103957"/>
                    <a:pt x="64859" y="103113"/>
                    <a:pt x="76669" y="102269"/>
                  </a:cubicBezTo>
                  <a:cubicBezTo>
                    <a:pt x="78213" y="102163"/>
                    <a:pt x="78213" y="102163"/>
                    <a:pt x="78213" y="102163"/>
                  </a:cubicBezTo>
                  <a:cubicBezTo>
                    <a:pt x="120000" y="35672"/>
                    <a:pt x="120000" y="35672"/>
                    <a:pt x="120000" y="35672"/>
                  </a:cubicBezTo>
                  <a:cubicBezTo>
                    <a:pt x="89295" y="0"/>
                    <a:pt x="89295" y="0"/>
                    <a:pt x="89295" y="0"/>
                  </a:cubicBezTo>
                  <a:cubicBezTo>
                    <a:pt x="32066" y="48548"/>
                    <a:pt x="32066" y="48548"/>
                    <a:pt x="32066" y="48548"/>
                  </a:cubicBezTo>
                  <a:cubicBezTo>
                    <a:pt x="31975" y="50343"/>
                    <a:pt x="31975" y="50343"/>
                    <a:pt x="31975" y="50343"/>
                  </a:cubicBezTo>
                  <a:cubicBezTo>
                    <a:pt x="31249" y="64063"/>
                    <a:pt x="30522" y="72401"/>
                    <a:pt x="23255" y="84327"/>
                  </a:cubicBezTo>
                  <a:cubicBezTo>
                    <a:pt x="21619" y="87071"/>
                    <a:pt x="21619" y="87071"/>
                    <a:pt x="21619" y="87071"/>
                  </a:cubicBezTo>
                  <a:cubicBezTo>
                    <a:pt x="24981" y="90976"/>
                    <a:pt x="24981" y="90976"/>
                    <a:pt x="24981" y="90976"/>
                  </a:cubicBezTo>
                  <a:cubicBezTo>
                    <a:pt x="0" y="120000"/>
                    <a:pt x="0" y="120000"/>
                    <a:pt x="0" y="120000"/>
                  </a:cubicBezTo>
                  <a:lnTo>
                    <a:pt x="33520" y="119894"/>
                  </a:lnTo>
                  <a:close/>
                  <a:moveTo>
                    <a:pt x="111097" y="36411"/>
                  </a:moveTo>
                  <a:cubicBezTo>
                    <a:pt x="75034" y="93931"/>
                    <a:pt x="75034" y="93931"/>
                    <a:pt x="75034" y="93931"/>
                  </a:cubicBezTo>
                  <a:cubicBezTo>
                    <a:pt x="39152" y="52242"/>
                    <a:pt x="39152" y="52242"/>
                    <a:pt x="39152" y="52242"/>
                  </a:cubicBezTo>
                  <a:cubicBezTo>
                    <a:pt x="88660" y="10343"/>
                    <a:pt x="88660" y="10343"/>
                    <a:pt x="88660" y="10343"/>
                  </a:cubicBezTo>
                  <a:lnTo>
                    <a:pt x="111097" y="36411"/>
                  </a:lnTo>
                  <a:close/>
                  <a:moveTo>
                    <a:pt x="38334" y="56886"/>
                  </a:moveTo>
                  <a:cubicBezTo>
                    <a:pt x="71037" y="94881"/>
                    <a:pt x="71037" y="94881"/>
                    <a:pt x="71037" y="94881"/>
                  </a:cubicBezTo>
                  <a:cubicBezTo>
                    <a:pt x="61953" y="95725"/>
                    <a:pt x="54776" y="97414"/>
                    <a:pt x="45874" y="104063"/>
                  </a:cubicBezTo>
                  <a:cubicBezTo>
                    <a:pt x="30431" y="86121"/>
                    <a:pt x="30431" y="86121"/>
                    <a:pt x="30431" y="86121"/>
                  </a:cubicBezTo>
                  <a:cubicBezTo>
                    <a:pt x="36154" y="75778"/>
                    <a:pt x="37607" y="67440"/>
                    <a:pt x="38334" y="56886"/>
                  </a:cubicBezTo>
                  <a:close/>
                  <a:moveTo>
                    <a:pt x="30794" y="111978"/>
                  </a:moveTo>
                  <a:cubicBezTo>
                    <a:pt x="16351" y="112084"/>
                    <a:pt x="16351" y="112084"/>
                    <a:pt x="16351" y="112084"/>
                  </a:cubicBezTo>
                  <a:cubicBezTo>
                    <a:pt x="29704" y="96675"/>
                    <a:pt x="29704" y="96675"/>
                    <a:pt x="29704" y="96675"/>
                  </a:cubicBezTo>
                  <a:cubicBezTo>
                    <a:pt x="36881" y="105013"/>
                    <a:pt x="36881" y="105013"/>
                    <a:pt x="36881" y="105013"/>
                  </a:cubicBezTo>
                  <a:lnTo>
                    <a:pt x="30794" y="11197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300"/>
                <a:buFont typeface="Arial"/>
                <a:buNone/>
              </a:pPr>
              <a:endParaRPr sz="4300" b="0" i="0" u="none" strike="noStrike" cap="none">
                <a:solidFill>
                  <a:schemeClr val="dk1"/>
                </a:solidFill>
                <a:latin typeface="Open Sans Light"/>
                <a:ea typeface="Open Sans Light"/>
                <a:cs typeface="Open Sans Light"/>
                <a:sym typeface="Open Sans Light"/>
              </a:endParaRPr>
            </a:p>
          </p:txBody>
        </p:sp>
        <p:sp>
          <p:nvSpPr>
            <p:cNvPr id="133" name="Shape 133"/>
            <p:cNvSpPr/>
            <p:nvPr/>
          </p:nvSpPr>
          <p:spPr>
            <a:xfrm>
              <a:off x="1731963" y="4200525"/>
              <a:ext cx="3232200" cy="1398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300"/>
                <a:buFont typeface="Arial"/>
                <a:buNone/>
              </a:pPr>
              <a:endParaRPr sz="4300" b="0" i="0" u="none" strike="noStrike" cap="none">
                <a:solidFill>
                  <a:schemeClr val="dk1"/>
                </a:solidFill>
                <a:latin typeface="Open Sans Light"/>
                <a:ea typeface="Open Sans Light"/>
                <a:cs typeface="Open Sans Light"/>
                <a:sym typeface="Open Sans Light"/>
              </a:endParaRPr>
            </a:p>
          </p:txBody>
        </p:sp>
      </p:grpSp>
      <p:sp>
        <p:nvSpPr>
          <p:cNvPr id="10" name="Shape 120"/>
          <p:cNvSpPr/>
          <p:nvPr/>
        </p:nvSpPr>
        <p:spPr>
          <a:xfrm>
            <a:off x="3071696" y="11808971"/>
            <a:ext cx="495600" cy="483000"/>
          </a:xfrm>
          <a:custGeom>
            <a:avLst/>
            <a:gdLst/>
            <a:ahLst/>
            <a:cxnLst/>
            <a:rect l="0" t="0" r="0" b="0"/>
            <a:pathLst>
              <a:path w="120000" h="120000" extrusionOk="0">
                <a:moveTo>
                  <a:pt x="97436" y="70538"/>
                </a:moveTo>
                <a:lnTo>
                  <a:pt x="109999" y="55538"/>
                </a:lnTo>
                <a:lnTo>
                  <a:pt x="109999" y="96022"/>
                </a:lnTo>
                <a:cubicBezTo>
                  <a:pt x="109999" y="99300"/>
                  <a:pt x="109454" y="102383"/>
                  <a:pt x="108371" y="105272"/>
                </a:cubicBezTo>
                <a:cubicBezTo>
                  <a:pt x="107282" y="108161"/>
                  <a:pt x="105837" y="110711"/>
                  <a:pt x="104015" y="112894"/>
                </a:cubicBezTo>
                <a:cubicBezTo>
                  <a:pt x="102198" y="115083"/>
                  <a:pt x="100087" y="116816"/>
                  <a:pt x="97692" y="118088"/>
                </a:cubicBezTo>
                <a:cubicBezTo>
                  <a:pt x="95303" y="119361"/>
                  <a:pt x="92730" y="119994"/>
                  <a:pt x="89941" y="119994"/>
                </a:cubicBezTo>
                <a:lnTo>
                  <a:pt x="19974" y="119994"/>
                </a:lnTo>
                <a:cubicBezTo>
                  <a:pt x="17240" y="119994"/>
                  <a:pt x="14640" y="119361"/>
                  <a:pt x="12195" y="118088"/>
                </a:cubicBezTo>
                <a:cubicBezTo>
                  <a:pt x="9745" y="116816"/>
                  <a:pt x="7622" y="115083"/>
                  <a:pt x="5844" y="112894"/>
                </a:cubicBezTo>
                <a:cubicBezTo>
                  <a:pt x="4078" y="110711"/>
                  <a:pt x="2650" y="108161"/>
                  <a:pt x="1589" y="105272"/>
                </a:cubicBezTo>
                <a:cubicBezTo>
                  <a:pt x="527" y="102383"/>
                  <a:pt x="0" y="99300"/>
                  <a:pt x="0" y="96022"/>
                </a:cubicBezTo>
                <a:lnTo>
                  <a:pt x="0" y="23972"/>
                </a:lnTo>
                <a:cubicBezTo>
                  <a:pt x="0" y="20677"/>
                  <a:pt x="527" y="17577"/>
                  <a:pt x="1589" y="14622"/>
                </a:cubicBezTo>
                <a:cubicBezTo>
                  <a:pt x="2650" y="11700"/>
                  <a:pt x="4078" y="9138"/>
                  <a:pt x="5844" y="7016"/>
                </a:cubicBezTo>
                <a:cubicBezTo>
                  <a:pt x="7622" y="4877"/>
                  <a:pt x="9745" y="3177"/>
                  <a:pt x="12195" y="1905"/>
                </a:cubicBezTo>
                <a:cubicBezTo>
                  <a:pt x="14640" y="633"/>
                  <a:pt x="17240" y="0"/>
                  <a:pt x="19974" y="0"/>
                </a:cubicBezTo>
                <a:lnTo>
                  <a:pt x="89941" y="0"/>
                </a:lnTo>
                <a:cubicBezTo>
                  <a:pt x="91125" y="0"/>
                  <a:pt x="92258" y="144"/>
                  <a:pt x="93330" y="455"/>
                </a:cubicBezTo>
                <a:lnTo>
                  <a:pt x="81163" y="15077"/>
                </a:lnTo>
                <a:lnTo>
                  <a:pt x="19974" y="15077"/>
                </a:lnTo>
                <a:cubicBezTo>
                  <a:pt x="17934" y="15077"/>
                  <a:pt x="16190" y="15927"/>
                  <a:pt x="14734" y="17688"/>
                </a:cubicBezTo>
                <a:cubicBezTo>
                  <a:pt x="13284" y="19422"/>
                  <a:pt x="12562" y="21527"/>
                  <a:pt x="12562" y="23972"/>
                </a:cubicBezTo>
                <a:lnTo>
                  <a:pt x="12562" y="96022"/>
                </a:lnTo>
                <a:cubicBezTo>
                  <a:pt x="12562" y="98466"/>
                  <a:pt x="13284" y="100561"/>
                  <a:pt x="14734" y="102288"/>
                </a:cubicBezTo>
                <a:cubicBezTo>
                  <a:pt x="16190" y="104050"/>
                  <a:pt x="17934" y="104933"/>
                  <a:pt x="19974" y="104933"/>
                </a:cubicBezTo>
                <a:lnTo>
                  <a:pt x="89941" y="104933"/>
                </a:lnTo>
                <a:cubicBezTo>
                  <a:pt x="91986" y="104933"/>
                  <a:pt x="93753" y="104050"/>
                  <a:pt x="95219" y="102288"/>
                </a:cubicBezTo>
                <a:cubicBezTo>
                  <a:pt x="96703" y="100561"/>
                  <a:pt x="97436" y="98466"/>
                  <a:pt x="97436" y="96022"/>
                </a:cubicBezTo>
                <a:lnTo>
                  <a:pt x="97436" y="70538"/>
                </a:lnTo>
                <a:close/>
                <a:moveTo>
                  <a:pt x="118527" y="15533"/>
                </a:moveTo>
                <a:cubicBezTo>
                  <a:pt x="119533" y="16727"/>
                  <a:pt x="120005" y="18177"/>
                  <a:pt x="119994" y="19877"/>
                </a:cubicBezTo>
                <a:cubicBezTo>
                  <a:pt x="119966" y="21561"/>
                  <a:pt x="119477" y="22977"/>
                  <a:pt x="118527" y="24122"/>
                </a:cubicBezTo>
                <a:lnTo>
                  <a:pt x="72256" y="79700"/>
                </a:lnTo>
                <a:lnTo>
                  <a:pt x="65861" y="87338"/>
                </a:lnTo>
                <a:cubicBezTo>
                  <a:pt x="64872" y="88544"/>
                  <a:pt x="63661" y="89133"/>
                  <a:pt x="62261" y="89133"/>
                </a:cubicBezTo>
                <a:cubicBezTo>
                  <a:pt x="60844" y="89133"/>
                  <a:pt x="59633" y="88544"/>
                  <a:pt x="58644" y="87338"/>
                </a:cubicBezTo>
                <a:lnTo>
                  <a:pt x="52132" y="79700"/>
                </a:lnTo>
                <a:lnTo>
                  <a:pt x="26552" y="48816"/>
                </a:lnTo>
                <a:cubicBezTo>
                  <a:pt x="25557" y="47627"/>
                  <a:pt x="25041" y="46188"/>
                  <a:pt x="25041" y="44477"/>
                </a:cubicBezTo>
                <a:cubicBezTo>
                  <a:pt x="25041" y="42794"/>
                  <a:pt x="25557" y="41338"/>
                  <a:pt x="26552" y="40150"/>
                </a:cubicBezTo>
                <a:lnTo>
                  <a:pt x="32930" y="32477"/>
                </a:lnTo>
                <a:cubicBezTo>
                  <a:pt x="33925" y="31305"/>
                  <a:pt x="35131" y="30700"/>
                  <a:pt x="36547" y="30700"/>
                </a:cubicBezTo>
                <a:cubicBezTo>
                  <a:pt x="37947" y="30700"/>
                  <a:pt x="39131" y="31300"/>
                  <a:pt x="40081" y="32477"/>
                </a:cubicBezTo>
                <a:lnTo>
                  <a:pt x="62216" y="59066"/>
                </a:lnTo>
                <a:lnTo>
                  <a:pt x="104793" y="7800"/>
                </a:lnTo>
                <a:cubicBezTo>
                  <a:pt x="105787" y="6588"/>
                  <a:pt x="107021" y="6022"/>
                  <a:pt x="108476" y="6038"/>
                </a:cubicBezTo>
                <a:cubicBezTo>
                  <a:pt x="109932" y="6066"/>
                  <a:pt x="111126" y="6655"/>
                  <a:pt x="112082" y="7800"/>
                </a:cubicBezTo>
                <a:lnTo>
                  <a:pt x="118527" y="15533"/>
                </a:lnTo>
                <a:close/>
              </a:path>
            </a:pathLst>
          </a:custGeom>
          <a:solidFill>
            <a:srgbClr val="7F7F7F"/>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4CEB9"/>
              </a:solidFill>
              <a:latin typeface="Gill Sans"/>
              <a:ea typeface="Gill Sans"/>
              <a:cs typeface="Gill Sans"/>
              <a:sym typeface="Gill Sans"/>
            </a:endParaRPr>
          </a:p>
        </p:txBody>
      </p:sp>
      <p:sp>
        <p:nvSpPr>
          <p:cNvPr id="11" name="Shape 119"/>
          <p:cNvSpPr/>
          <p:nvPr/>
        </p:nvSpPr>
        <p:spPr>
          <a:xfrm>
            <a:off x="2968209" y="8677984"/>
            <a:ext cx="495600" cy="483000"/>
          </a:xfrm>
          <a:custGeom>
            <a:avLst/>
            <a:gdLst/>
            <a:ahLst/>
            <a:cxnLst/>
            <a:rect l="0" t="0" r="0" b="0"/>
            <a:pathLst>
              <a:path w="120000" h="120000" extrusionOk="0">
                <a:moveTo>
                  <a:pt x="97436" y="70538"/>
                </a:moveTo>
                <a:lnTo>
                  <a:pt x="109999" y="55538"/>
                </a:lnTo>
                <a:lnTo>
                  <a:pt x="109999" y="96022"/>
                </a:lnTo>
                <a:cubicBezTo>
                  <a:pt x="109999" y="99300"/>
                  <a:pt x="109454" y="102383"/>
                  <a:pt x="108371" y="105272"/>
                </a:cubicBezTo>
                <a:cubicBezTo>
                  <a:pt x="107282" y="108161"/>
                  <a:pt x="105837" y="110711"/>
                  <a:pt x="104015" y="112894"/>
                </a:cubicBezTo>
                <a:cubicBezTo>
                  <a:pt x="102198" y="115083"/>
                  <a:pt x="100087" y="116816"/>
                  <a:pt x="97692" y="118088"/>
                </a:cubicBezTo>
                <a:cubicBezTo>
                  <a:pt x="95303" y="119361"/>
                  <a:pt x="92730" y="119994"/>
                  <a:pt x="89941" y="119994"/>
                </a:cubicBezTo>
                <a:lnTo>
                  <a:pt x="19974" y="119994"/>
                </a:lnTo>
                <a:cubicBezTo>
                  <a:pt x="17240" y="119994"/>
                  <a:pt x="14640" y="119361"/>
                  <a:pt x="12195" y="118088"/>
                </a:cubicBezTo>
                <a:cubicBezTo>
                  <a:pt x="9745" y="116816"/>
                  <a:pt x="7622" y="115083"/>
                  <a:pt x="5844" y="112894"/>
                </a:cubicBezTo>
                <a:cubicBezTo>
                  <a:pt x="4078" y="110711"/>
                  <a:pt x="2650" y="108161"/>
                  <a:pt x="1589" y="105272"/>
                </a:cubicBezTo>
                <a:cubicBezTo>
                  <a:pt x="527" y="102383"/>
                  <a:pt x="0" y="99300"/>
                  <a:pt x="0" y="96022"/>
                </a:cubicBezTo>
                <a:lnTo>
                  <a:pt x="0" y="23972"/>
                </a:lnTo>
                <a:cubicBezTo>
                  <a:pt x="0" y="20677"/>
                  <a:pt x="527" y="17577"/>
                  <a:pt x="1589" y="14622"/>
                </a:cubicBezTo>
                <a:cubicBezTo>
                  <a:pt x="2650" y="11700"/>
                  <a:pt x="4078" y="9138"/>
                  <a:pt x="5844" y="7016"/>
                </a:cubicBezTo>
                <a:cubicBezTo>
                  <a:pt x="7622" y="4877"/>
                  <a:pt x="9745" y="3177"/>
                  <a:pt x="12195" y="1905"/>
                </a:cubicBezTo>
                <a:cubicBezTo>
                  <a:pt x="14640" y="633"/>
                  <a:pt x="17240" y="0"/>
                  <a:pt x="19974" y="0"/>
                </a:cubicBezTo>
                <a:lnTo>
                  <a:pt x="89941" y="0"/>
                </a:lnTo>
                <a:cubicBezTo>
                  <a:pt x="91125" y="0"/>
                  <a:pt x="92258" y="144"/>
                  <a:pt x="93330" y="455"/>
                </a:cubicBezTo>
                <a:lnTo>
                  <a:pt x="81163" y="15077"/>
                </a:lnTo>
                <a:lnTo>
                  <a:pt x="19974" y="15077"/>
                </a:lnTo>
                <a:cubicBezTo>
                  <a:pt x="17934" y="15077"/>
                  <a:pt x="16190" y="15927"/>
                  <a:pt x="14734" y="17688"/>
                </a:cubicBezTo>
                <a:cubicBezTo>
                  <a:pt x="13284" y="19422"/>
                  <a:pt x="12562" y="21527"/>
                  <a:pt x="12562" y="23972"/>
                </a:cubicBezTo>
                <a:lnTo>
                  <a:pt x="12562" y="96022"/>
                </a:lnTo>
                <a:cubicBezTo>
                  <a:pt x="12562" y="98466"/>
                  <a:pt x="13284" y="100561"/>
                  <a:pt x="14734" y="102288"/>
                </a:cubicBezTo>
                <a:cubicBezTo>
                  <a:pt x="16190" y="104050"/>
                  <a:pt x="17934" y="104933"/>
                  <a:pt x="19974" y="104933"/>
                </a:cubicBezTo>
                <a:lnTo>
                  <a:pt x="89941" y="104933"/>
                </a:lnTo>
                <a:cubicBezTo>
                  <a:pt x="91986" y="104933"/>
                  <a:pt x="93753" y="104050"/>
                  <a:pt x="95219" y="102288"/>
                </a:cubicBezTo>
                <a:cubicBezTo>
                  <a:pt x="96703" y="100561"/>
                  <a:pt x="97436" y="98466"/>
                  <a:pt x="97436" y="96022"/>
                </a:cubicBezTo>
                <a:lnTo>
                  <a:pt x="97436" y="70538"/>
                </a:lnTo>
                <a:close/>
                <a:moveTo>
                  <a:pt x="118527" y="15533"/>
                </a:moveTo>
                <a:cubicBezTo>
                  <a:pt x="119533" y="16727"/>
                  <a:pt x="120005" y="18177"/>
                  <a:pt x="119994" y="19877"/>
                </a:cubicBezTo>
                <a:cubicBezTo>
                  <a:pt x="119966" y="21561"/>
                  <a:pt x="119477" y="22977"/>
                  <a:pt x="118527" y="24122"/>
                </a:cubicBezTo>
                <a:lnTo>
                  <a:pt x="72256" y="79700"/>
                </a:lnTo>
                <a:lnTo>
                  <a:pt x="65861" y="87338"/>
                </a:lnTo>
                <a:cubicBezTo>
                  <a:pt x="64872" y="88544"/>
                  <a:pt x="63661" y="89133"/>
                  <a:pt x="62261" y="89133"/>
                </a:cubicBezTo>
                <a:cubicBezTo>
                  <a:pt x="60844" y="89133"/>
                  <a:pt x="59633" y="88544"/>
                  <a:pt x="58644" y="87338"/>
                </a:cubicBezTo>
                <a:lnTo>
                  <a:pt x="52132" y="79700"/>
                </a:lnTo>
                <a:lnTo>
                  <a:pt x="26552" y="48816"/>
                </a:lnTo>
                <a:cubicBezTo>
                  <a:pt x="25557" y="47627"/>
                  <a:pt x="25041" y="46188"/>
                  <a:pt x="25041" y="44477"/>
                </a:cubicBezTo>
                <a:cubicBezTo>
                  <a:pt x="25041" y="42794"/>
                  <a:pt x="25557" y="41338"/>
                  <a:pt x="26552" y="40150"/>
                </a:cubicBezTo>
                <a:lnTo>
                  <a:pt x="32930" y="32477"/>
                </a:lnTo>
                <a:cubicBezTo>
                  <a:pt x="33925" y="31305"/>
                  <a:pt x="35131" y="30700"/>
                  <a:pt x="36547" y="30700"/>
                </a:cubicBezTo>
                <a:cubicBezTo>
                  <a:pt x="37947" y="30700"/>
                  <a:pt x="39131" y="31300"/>
                  <a:pt x="40081" y="32477"/>
                </a:cubicBezTo>
                <a:lnTo>
                  <a:pt x="62216" y="59066"/>
                </a:lnTo>
                <a:lnTo>
                  <a:pt x="104793" y="7800"/>
                </a:lnTo>
                <a:cubicBezTo>
                  <a:pt x="105787" y="6588"/>
                  <a:pt x="107021" y="6022"/>
                  <a:pt x="108476" y="6038"/>
                </a:cubicBezTo>
                <a:cubicBezTo>
                  <a:pt x="109932" y="6066"/>
                  <a:pt x="111126" y="6655"/>
                  <a:pt x="112082" y="7800"/>
                </a:cubicBezTo>
                <a:lnTo>
                  <a:pt x="118527" y="15533"/>
                </a:lnTo>
                <a:close/>
              </a:path>
            </a:pathLst>
          </a:custGeom>
          <a:solidFill>
            <a:srgbClr val="7F7F7F"/>
          </a:solidFill>
          <a:ln>
            <a:noFill/>
          </a:ln>
        </p:spPr>
        <p:txBody>
          <a:bodyPr spcFirstLastPara="1" wrap="square" lIns="38075" tIns="38075" rIns="38075" bIns="3807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44CEB9"/>
              </a:solidFill>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8"/>
        <p:cNvGrpSpPr/>
        <p:nvPr/>
      </p:nvGrpSpPr>
      <p:grpSpPr>
        <a:xfrm>
          <a:off x="0" y="0"/>
          <a:ext cx="0" cy="0"/>
          <a:chOff x="0" y="0"/>
          <a:chExt cx="0" cy="0"/>
        </a:xfrm>
      </p:grpSpPr>
      <p:sp>
        <p:nvSpPr>
          <p:cNvPr id="149" name="Shape 149"/>
          <p:cNvSpPr txBox="1"/>
          <p:nvPr/>
        </p:nvSpPr>
        <p:spPr>
          <a:xfrm>
            <a:off x="3799638" y="4556794"/>
            <a:ext cx="17131486" cy="2429797"/>
          </a:xfrm>
          <a:prstGeom prst="rect">
            <a:avLst/>
          </a:prstGeom>
          <a:noFill/>
          <a:ln>
            <a:noFill/>
          </a:ln>
        </p:spPr>
        <p:txBody>
          <a:bodyPr spcFirstLastPara="1" wrap="square" lIns="91400" tIns="45700" rIns="91400" bIns="45700" anchor="t" anchorCtr="0">
            <a:noAutofit/>
          </a:bodyPr>
          <a:lstStyle/>
          <a:p>
            <a:pPr marL="0" marR="0" lvl="0" indent="0" algn="ctr" rtl="0">
              <a:lnSpc>
                <a:spcPct val="90000"/>
              </a:lnSpc>
              <a:spcBef>
                <a:spcPts val="0"/>
              </a:spcBef>
              <a:spcAft>
                <a:spcPts val="0"/>
              </a:spcAft>
              <a:buClr>
                <a:schemeClr val="lt2"/>
              </a:buClr>
              <a:buSzPts val="8800"/>
              <a:buFont typeface="Open Sans"/>
              <a:buNone/>
            </a:pPr>
            <a:endParaRPr sz="8800" b="0" i="0" u="none" strike="noStrike" cap="none">
              <a:solidFill>
                <a:schemeClr val="lt1"/>
              </a:solidFill>
              <a:latin typeface="Open Sans Light"/>
              <a:ea typeface="Open Sans Light"/>
              <a:cs typeface="Open Sans Light"/>
              <a:sym typeface="Open Sans Light"/>
            </a:endParaRPr>
          </a:p>
        </p:txBody>
      </p:sp>
      <p:sp>
        <p:nvSpPr>
          <p:cNvPr id="150" name="Shape 150"/>
          <p:cNvSpPr/>
          <p:nvPr/>
        </p:nvSpPr>
        <p:spPr>
          <a:xfrm>
            <a:off x="11553932" y="5118167"/>
            <a:ext cx="1553645" cy="116375"/>
          </a:xfrm>
          <a:prstGeom prst="rect">
            <a:avLst/>
          </a:prstGeom>
          <a:solidFill>
            <a:schemeClr val="accent1"/>
          </a:solidFill>
          <a:ln>
            <a:noFill/>
          </a:ln>
        </p:spPr>
        <p:txBody>
          <a:bodyPr spcFirstLastPara="1" wrap="square" lIns="91300" tIns="45650" rIns="91300" bIns="4565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accent2"/>
              </a:solidFill>
              <a:latin typeface="Open Sans Light"/>
              <a:ea typeface="Open Sans Light"/>
              <a:cs typeface="Open Sans Light"/>
              <a:sym typeface="Open Sans Light"/>
            </a:endParaRPr>
          </a:p>
        </p:txBody>
      </p:sp>
      <p:sp>
        <p:nvSpPr>
          <p:cNvPr id="151" name="Shape 151"/>
          <p:cNvSpPr/>
          <p:nvPr/>
        </p:nvSpPr>
        <p:spPr>
          <a:xfrm>
            <a:off x="480060" y="3856638"/>
            <a:ext cx="23568659" cy="70173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350"/>
              <a:buFont typeface="Helvetica Neue"/>
              <a:buNone/>
            </a:pPr>
            <a:r>
              <a:rPr lang="en-US" sz="5400" b="1" i="0" u="none" strike="noStrike" cap="none" dirty="0">
                <a:solidFill>
                  <a:schemeClr val="lt1"/>
                </a:solidFill>
                <a:latin typeface="Helvetica Neue"/>
                <a:ea typeface="Helvetica Neue"/>
                <a:cs typeface="Helvetica Neue"/>
                <a:sym typeface="Helvetica Neue"/>
              </a:rPr>
              <a:t>PAYMENT FOR RESIDENCE PERMIT</a:t>
            </a:r>
            <a:endParaRPr sz="5400" b="1" i="0" u="none" strike="noStrike" cap="none"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5400"/>
              <a:buFont typeface="Arial"/>
              <a:buNone/>
            </a:pPr>
            <a:endParaRPr sz="5400" b="1" i="0" u="none" strike="noStrike" cap="none"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ts val="1100"/>
              <a:buFont typeface="Helvetica Neue"/>
              <a:buNone/>
            </a:pPr>
            <a:r>
              <a:rPr lang="en-US" sz="4400" b="0" i="0" u="none" strike="noStrike" cap="none" dirty="0">
                <a:solidFill>
                  <a:schemeClr val="lt1"/>
                </a:solidFill>
                <a:latin typeface="Helvetica Neue"/>
                <a:ea typeface="Helvetica Neue"/>
                <a:cs typeface="Helvetica Neue"/>
                <a:sym typeface="Helvetica Neue"/>
              </a:rPr>
              <a:t>You need to pay </a:t>
            </a:r>
            <a:r>
              <a:rPr lang="en-US" sz="4400" b="1" i="0" u="none" strike="noStrike" cap="none" dirty="0">
                <a:solidFill>
                  <a:schemeClr val="lt1"/>
                </a:solidFill>
                <a:latin typeface="Helvetica Neue"/>
                <a:ea typeface="Helvetica Neue"/>
                <a:cs typeface="Helvetica Neue"/>
                <a:sym typeface="Helvetica Neue"/>
              </a:rPr>
              <a:t>72 TL </a:t>
            </a:r>
            <a:r>
              <a:rPr lang="en-US" sz="4400" b="0" i="0" u="none" strike="noStrike" cap="none" dirty="0">
                <a:solidFill>
                  <a:schemeClr val="lt1"/>
                </a:solidFill>
                <a:latin typeface="Helvetica Neue"/>
                <a:ea typeface="Helvetica Neue"/>
                <a:cs typeface="Helvetica Neue"/>
                <a:sym typeface="Helvetica Neue"/>
              </a:rPr>
              <a:t>for the Residence Permit card fee in one </a:t>
            </a:r>
            <a:r>
              <a:rPr lang="en-US" sz="4400" b="0" i="0" u="none" strike="noStrike" cap="none" dirty="0" smtClean="0">
                <a:solidFill>
                  <a:schemeClr val="lt1"/>
                </a:solidFill>
                <a:latin typeface="Helvetica Neue"/>
                <a:ea typeface="Helvetica Neue"/>
                <a:cs typeface="Helvetica Neue"/>
                <a:sym typeface="Helvetica Neue"/>
              </a:rPr>
              <a:t>of</a:t>
            </a:r>
            <a:endParaRPr lang="tr-TR" sz="4400" b="0" i="0" u="none" strike="noStrike" cap="none" dirty="0" smtClean="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ts val="1100"/>
              <a:buFont typeface="Helvetica Neue"/>
              <a:buNone/>
            </a:pPr>
            <a:r>
              <a:rPr lang="en-US" sz="4400" b="0" i="0" u="none" strike="noStrike" cap="none" dirty="0" smtClean="0">
                <a:solidFill>
                  <a:schemeClr val="lt1"/>
                </a:solidFill>
                <a:latin typeface="Helvetica Neue"/>
                <a:ea typeface="Helvetica Neue"/>
                <a:cs typeface="Helvetica Neue"/>
                <a:sym typeface="Helvetica Neue"/>
              </a:rPr>
              <a:t> </a:t>
            </a:r>
            <a:r>
              <a:rPr lang="en-US" sz="4400" b="0" i="0" u="none" strike="noStrike" cap="none" dirty="0">
                <a:solidFill>
                  <a:schemeClr val="lt1"/>
                </a:solidFill>
                <a:latin typeface="Helvetica Neue"/>
                <a:ea typeface="Helvetica Neue"/>
                <a:cs typeface="Helvetica Neue"/>
                <a:sym typeface="Helvetica Neue"/>
              </a:rPr>
              <a:t>two tax offices that are listed below:</a:t>
            </a:r>
            <a:endParaRPr sz="4400" b="0" i="0" u="none" strike="noStrike" cap="none"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100"/>
              <a:buFont typeface="Arial"/>
              <a:buNone/>
            </a:pPr>
            <a:endParaRPr sz="4400" b="0" i="0" u="none" strike="noStrike" cap="none"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ts val="1100"/>
              <a:buFont typeface="Helvetica Neue"/>
              <a:buNone/>
            </a:pPr>
            <a:r>
              <a:rPr lang="en-US" sz="4400" b="1" i="0" u="none" strike="noStrike" cap="none" dirty="0">
                <a:solidFill>
                  <a:schemeClr val="lt1"/>
                </a:solidFill>
                <a:latin typeface="Helvetica Neue"/>
                <a:ea typeface="Helvetica Neue"/>
                <a:cs typeface="Helvetica Neue"/>
                <a:sym typeface="Helvetica Neue"/>
              </a:rPr>
              <a:t>HİSAR VERGİ DAİRESİ (SİRKECİ)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100"/>
              <a:buFont typeface="Helvetica Neue"/>
              <a:buNone/>
            </a:pPr>
            <a:r>
              <a:rPr lang="en-US" sz="4400" b="0" i="0" u="none" strike="noStrike" cap="none" dirty="0">
                <a:solidFill>
                  <a:schemeClr val="lt1"/>
                </a:solidFill>
                <a:latin typeface="Helvetica Neue"/>
                <a:ea typeface="Helvetica Neue"/>
                <a:cs typeface="Helvetica Neue"/>
                <a:sym typeface="Helvetica Neue"/>
              </a:rPr>
              <a:t>Address: </a:t>
            </a:r>
            <a:r>
              <a:rPr lang="en-US" sz="4400" b="0" i="0" u="none" strike="noStrike" cap="none" dirty="0" err="1">
                <a:solidFill>
                  <a:schemeClr val="lt1"/>
                </a:solidFill>
                <a:latin typeface="Helvetica Neue"/>
                <a:ea typeface="Helvetica Neue"/>
                <a:cs typeface="Helvetica Neue"/>
                <a:sym typeface="Helvetica Neue"/>
              </a:rPr>
              <a:t>Hobyar</a:t>
            </a:r>
            <a:r>
              <a:rPr lang="en-US" sz="4400" b="0" i="0" u="none" strike="noStrike" cap="none" dirty="0">
                <a:solidFill>
                  <a:schemeClr val="lt1"/>
                </a:solidFill>
                <a:latin typeface="Helvetica Neue"/>
                <a:ea typeface="Helvetica Neue"/>
                <a:cs typeface="Helvetica Neue"/>
                <a:sym typeface="Helvetica Neue"/>
              </a:rPr>
              <a:t> </a:t>
            </a:r>
            <a:r>
              <a:rPr lang="en-US" sz="4400" b="0" i="0" u="none" strike="noStrike" cap="none" dirty="0" err="1">
                <a:solidFill>
                  <a:schemeClr val="lt1"/>
                </a:solidFill>
                <a:latin typeface="Helvetica Neue"/>
                <a:ea typeface="Helvetica Neue"/>
                <a:cs typeface="Helvetica Neue"/>
                <a:sym typeface="Helvetica Neue"/>
              </a:rPr>
              <a:t>Mh</a:t>
            </a:r>
            <a:r>
              <a:rPr lang="en-US" sz="4400" b="0" i="0" u="none" strike="noStrike" cap="none" dirty="0">
                <a:solidFill>
                  <a:schemeClr val="lt1"/>
                </a:solidFill>
                <a:latin typeface="Helvetica Neue"/>
                <a:ea typeface="Helvetica Neue"/>
                <a:cs typeface="Helvetica Neue"/>
                <a:sym typeface="Helvetica Neue"/>
              </a:rPr>
              <a:t>. </a:t>
            </a:r>
            <a:r>
              <a:rPr lang="en-US" sz="4400" b="0" i="0" u="none" strike="noStrike" cap="none" dirty="0" err="1">
                <a:solidFill>
                  <a:schemeClr val="lt1"/>
                </a:solidFill>
                <a:latin typeface="Helvetica Neue"/>
                <a:ea typeface="Helvetica Neue"/>
                <a:cs typeface="Helvetica Neue"/>
                <a:sym typeface="Helvetica Neue"/>
              </a:rPr>
              <a:t>Yalıköşkü</a:t>
            </a:r>
            <a:r>
              <a:rPr lang="en-US" sz="4400" b="0" i="0" u="none" strike="noStrike" cap="none" dirty="0">
                <a:solidFill>
                  <a:schemeClr val="lt1"/>
                </a:solidFill>
                <a:latin typeface="Helvetica Neue"/>
                <a:ea typeface="Helvetica Neue"/>
                <a:cs typeface="Helvetica Neue"/>
                <a:sym typeface="Helvetica Neue"/>
              </a:rPr>
              <a:t> Cd. No:16-20 </a:t>
            </a:r>
            <a:r>
              <a:rPr lang="en-US" sz="4400" b="0" i="0" u="none" strike="noStrike" cap="none" dirty="0" err="1">
                <a:solidFill>
                  <a:schemeClr val="lt1"/>
                </a:solidFill>
                <a:latin typeface="Helvetica Neue"/>
                <a:ea typeface="Helvetica Neue"/>
                <a:cs typeface="Helvetica Neue"/>
                <a:sym typeface="Helvetica Neue"/>
              </a:rPr>
              <a:t>Sirkeci</a:t>
            </a:r>
            <a:r>
              <a:rPr lang="en-US" sz="4400" b="0" i="0" u="none" strike="noStrike" cap="none" dirty="0">
                <a:solidFill>
                  <a:schemeClr val="lt1"/>
                </a:solidFill>
                <a:latin typeface="Helvetica Neue"/>
                <a:ea typeface="Helvetica Neue"/>
                <a:cs typeface="Helvetica Neue"/>
                <a:sym typeface="Helvetica Neue"/>
              </a:rPr>
              <a:t> /Fatih</a:t>
            </a:r>
            <a:endParaRPr sz="4400" b="0" i="0" u="none" strike="noStrike" cap="none"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ts val="1100"/>
              <a:buFont typeface="Helvetica Neue"/>
              <a:buNone/>
            </a:pPr>
            <a:r>
              <a:rPr lang="en-US" sz="4400" b="0" i="0" u="none" strike="noStrike" cap="none" dirty="0">
                <a:solidFill>
                  <a:schemeClr val="lt1"/>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100"/>
              <a:buFont typeface="Helvetica Neue"/>
              <a:buNone/>
            </a:pPr>
            <a:r>
              <a:rPr lang="en-US" sz="4400" b="1" i="0" u="none" strike="noStrike" cap="none" dirty="0">
                <a:solidFill>
                  <a:schemeClr val="lt1"/>
                </a:solidFill>
                <a:latin typeface="Helvetica Neue"/>
                <a:ea typeface="Helvetica Neue"/>
                <a:cs typeface="Helvetica Neue"/>
                <a:sym typeface="Helvetica Neue"/>
              </a:rPr>
              <a:t>GELİR İDARESİ BAŞKANLIĞI (VATAN CADDESİ)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100"/>
              <a:buFont typeface="Helvetica Neue"/>
              <a:buNone/>
            </a:pPr>
            <a:r>
              <a:rPr lang="en-US" sz="4400" b="0" i="0" u="none" strike="noStrike" cap="none" dirty="0">
                <a:solidFill>
                  <a:schemeClr val="lt1"/>
                </a:solidFill>
                <a:latin typeface="Helvetica Neue"/>
                <a:ea typeface="Helvetica Neue"/>
                <a:cs typeface="Helvetica Neue"/>
                <a:sym typeface="Helvetica Neue"/>
              </a:rPr>
              <a:t>Address: </a:t>
            </a:r>
            <a:r>
              <a:rPr lang="en-US" sz="4400" b="0" i="0" u="none" strike="noStrike" cap="none" dirty="0" err="1">
                <a:solidFill>
                  <a:schemeClr val="lt1"/>
                </a:solidFill>
                <a:latin typeface="Helvetica Neue"/>
                <a:ea typeface="Helvetica Neue"/>
                <a:cs typeface="Helvetica Neue"/>
                <a:sym typeface="Helvetica Neue"/>
              </a:rPr>
              <a:t>Akşemsettin</a:t>
            </a:r>
            <a:r>
              <a:rPr lang="en-US" sz="4400" b="0" i="0" u="none" strike="noStrike" cap="none" dirty="0">
                <a:solidFill>
                  <a:schemeClr val="lt1"/>
                </a:solidFill>
                <a:latin typeface="Helvetica Neue"/>
                <a:ea typeface="Helvetica Neue"/>
                <a:cs typeface="Helvetica Neue"/>
                <a:sym typeface="Helvetica Neue"/>
              </a:rPr>
              <a:t> </a:t>
            </a:r>
            <a:r>
              <a:rPr lang="en-US" sz="4400" b="0" i="0" u="none" strike="noStrike" cap="none" dirty="0" err="1">
                <a:solidFill>
                  <a:schemeClr val="lt1"/>
                </a:solidFill>
                <a:latin typeface="Helvetica Neue"/>
                <a:ea typeface="Helvetica Neue"/>
                <a:cs typeface="Helvetica Neue"/>
                <a:sym typeface="Helvetica Neue"/>
              </a:rPr>
              <a:t>Mahallesi</a:t>
            </a:r>
            <a:r>
              <a:rPr lang="en-US" sz="4400" b="0" i="0" u="none" strike="noStrike" cap="none" dirty="0">
                <a:solidFill>
                  <a:schemeClr val="lt1"/>
                </a:solidFill>
                <a:latin typeface="Helvetica Neue"/>
                <a:ea typeface="Helvetica Neue"/>
                <a:cs typeface="Helvetica Neue"/>
                <a:sym typeface="Helvetica Neue"/>
              </a:rPr>
              <a:t> Adnan Menderes </a:t>
            </a:r>
            <a:r>
              <a:rPr lang="en-US" sz="4400" b="0" i="0" u="none" strike="noStrike" cap="none" dirty="0" err="1">
                <a:solidFill>
                  <a:schemeClr val="lt1"/>
                </a:solidFill>
                <a:latin typeface="Helvetica Neue"/>
                <a:ea typeface="Helvetica Neue"/>
                <a:cs typeface="Helvetica Neue"/>
                <a:sym typeface="Helvetica Neue"/>
              </a:rPr>
              <a:t>Bulvarı</a:t>
            </a:r>
            <a:r>
              <a:rPr lang="en-US" sz="4400" b="0" i="0" u="none" strike="noStrike" cap="none" dirty="0">
                <a:solidFill>
                  <a:schemeClr val="lt1"/>
                </a:solidFill>
                <a:latin typeface="Helvetica Neue"/>
                <a:ea typeface="Helvetica Neue"/>
                <a:cs typeface="Helvetica Neue"/>
                <a:sym typeface="Helvetica Neue"/>
              </a:rPr>
              <a:t> (</a:t>
            </a:r>
            <a:r>
              <a:rPr lang="en-US" sz="4400" b="0" i="0" u="none" strike="noStrike" cap="none" dirty="0" err="1">
                <a:solidFill>
                  <a:schemeClr val="lt1"/>
                </a:solidFill>
                <a:latin typeface="Helvetica Neue"/>
                <a:ea typeface="Helvetica Neue"/>
                <a:cs typeface="Helvetica Neue"/>
                <a:sym typeface="Helvetica Neue"/>
              </a:rPr>
              <a:t>Vatan</a:t>
            </a:r>
            <a:r>
              <a:rPr lang="en-US" sz="4400" b="0" i="0" u="none" strike="noStrike" cap="none" dirty="0">
                <a:solidFill>
                  <a:schemeClr val="lt1"/>
                </a:solidFill>
                <a:latin typeface="Helvetica Neue"/>
                <a:ea typeface="Helvetica Neue"/>
                <a:cs typeface="Helvetica Neue"/>
                <a:sym typeface="Helvetica Neue"/>
              </a:rPr>
              <a:t> Cad.) No:56 Fatih</a:t>
            </a:r>
            <a:endParaRPr sz="4400" b="0" i="0" u="none" strike="noStrike" cap="none"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100"/>
              <a:buFont typeface="Arial"/>
              <a:buNone/>
            </a:pPr>
            <a:endParaRPr sz="4400" b="0" i="0" u="none" strike="noStrike" cap="none"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ts val="1100"/>
              <a:buFont typeface="Helvetica Neue"/>
              <a:buNone/>
            </a:pPr>
            <a:r>
              <a:rPr lang="en-US" sz="4400" b="0" i="0" u="none" strike="noStrike" cap="none" dirty="0">
                <a:solidFill>
                  <a:schemeClr val="lt1"/>
                </a:solidFill>
                <a:latin typeface="Helvetica Neue"/>
                <a:ea typeface="Helvetica Neue"/>
                <a:cs typeface="Helvetica Neue"/>
                <a:sym typeface="Helvetica Neue"/>
              </a:rPr>
              <a:t>Make sure to get a receipt of the payment and take a copy of the receipt for yourself.</a:t>
            </a:r>
            <a:endParaRPr sz="1400" b="0" i="0" u="none" strike="noStrike" cap="none" dirty="0">
              <a:solidFill>
                <a:srgbClr val="000000"/>
              </a:solidFill>
              <a:latin typeface="Arial"/>
              <a:ea typeface="Arial"/>
              <a:cs typeface="Arial"/>
              <a:sym typeface="Arial"/>
            </a:endParaRPr>
          </a:p>
        </p:txBody>
      </p:sp>
      <p:sp>
        <p:nvSpPr>
          <p:cNvPr id="152" name="Shape 152"/>
          <p:cNvSpPr/>
          <p:nvPr/>
        </p:nvSpPr>
        <p:spPr>
          <a:xfrm>
            <a:off x="11145189" y="1181978"/>
            <a:ext cx="2382507" cy="2382513"/>
          </a:xfrm>
          <a:prstGeom prst="ellipse">
            <a:avLst/>
          </a:prstGeom>
          <a:solidFill>
            <a:schemeClr val="lt1"/>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lt1"/>
              </a:solidFill>
              <a:latin typeface="Open Sans Light"/>
              <a:ea typeface="Open Sans Light"/>
              <a:cs typeface="Open Sans Light"/>
              <a:sym typeface="Open Sans Light"/>
            </a:endParaRPr>
          </a:p>
        </p:txBody>
      </p:sp>
      <p:pic>
        <p:nvPicPr>
          <p:cNvPr id="153" name="Shape 153" descr="http://www.tcmb.gov.tr/wps/wcm/connect/45a27988-3e5e-4c60-9143-e3d3536d48ba/TLSimge-download.jpg?MOD=AJPERES&amp;CVID=ktpbSUK"/>
          <p:cNvPicPr preferRelativeResize="0"/>
          <p:nvPr/>
        </p:nvPicPr>
        <p:blipFill rotWithShape="1">
          <a:blip r:embed="rId3">
            <a:alphaModFix/>
          </a:blip>
          <a:srcRect/>
          <a:stretch/>
        </p:blipFill>
        <p:spPr>
          <a:xfrm>
            <a:off x="11779884" y="1662669"/>
            <a:ext cx="1170993" cy="1421130"/>
          </a:xfrm>
          <a:prstGeom prst="rect">
            <a:avLst/>
          </a:prstGeom>
          <a:noFill/>
          <a:ln>
            <a:noFill/>
          </a:ln>
        </p:spPr>
      </p:pic>
      <p:sp>
        <p:nvSpPr>
          <p:cNvPr id="2" name="Right Arrow 1"/>
          <p:cNvSpPr/>
          <p:nvPr/>
        </p:nvSpPr>
        <p:spPr>
          <a:xfrm>
            <a:off x="6258560" y="7721600"/>
            <a:ext cx="1320800" cy="42672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ight Arrow 7"/>
          <p:cNvSpPr/>
          <p:nvPr/>
        </p:nvSpPr>
        <p:spPr>
          <a:xfrm>
            <a:off x="4358640" y="9621520"/>
            <a:ext cx="1320800" cy="42672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7"/>
        <p:cNvGrpSpPr/>
        <p:nvPr/>
      </p:nvGrpSpPr>
      <p:grpSpPr>
        <a:xfrm>
          <a:off x="0" y="0"/>
          <a:ext cx="0" cy="0"/>
          <a:chOff x="0" y="0"/>
          <a:chExt cx="0" cy="0"/>
        </a:xfrm>
      </p:grpSpPr>
      <p:sp>
        <p:nvSpPr>
          <p:cNvPr id="158" name="Shape 158"/>
          <p:cNvSpPr txBox="1"/>
          <p:nvPr/>
        </p:nvSpPr>
        <p:spPr>
          <a:xfrm>
            <a:off x="3753918" y="3573814"/>
            <a:ext cx="17131486" cy="2429797"/>
          </a:xfrm>
          <a:prstGeom prst="rect">
            <a:avLst/>
          </a:prstGeom>
          <a:noFill/>
          <a:ln>
            <a:noFill/>
          </a:ln>
        </p:spPr>
        <p:txBody>
          <a:bodyPr spcFirstLastPara="1" wrap="square" lIns="91400" tIns="45700" rIns="91400" bIns="45700" anchor="t" anchorCtr="0">
            <a:noAutofit/>
          </a:bodyPr>
          <a:lstStyle/>
          <a:p>
            <a:pPr marL="0" marR="0" lvl="0" indent="0" algn="ctr" rtl="0">
              <a:lnSpc>
                <a:spcPct val="90000"/>
              </a:lnSpc>
              <a:spcBef>
                <a:spcPts val="0"/>
              </a:spcBef>
              <a:spcAft>
                <a:spcPts val="0"/>
              </a:spcAft>
              <a:buClr>
                <a:srgbClr val="E1221B"/>
              </a:buClr>
              <a:buSzPts val="8800"/>
              <a:buFont typeface="Open Sans"/>
              <a:buNone/>
            </a:pPr>
            <a:endParaRPr sz="8800" b="0" i="0" u="none" strike="noStrike" cap="none">
              <a:solidFill>
                <a:srgbClr val="FFFFFF"/>
              </a:solidFill>
              <a:latin typeface="Open Sans Light"/>
              <a:ea typeface="Open Sans Light"/>
              <a:cs typeface="Open Sans Light"/>
              <a:sym typeface="Open Sans Light"/>
            </a:endParaRPr>
          </a:p>
        </p:txBody>
      </p:sp>
      <p:sp>
        <p:nvSpPr>
          <p:cNvPr id="159" name="Shape 159"/>
          <p:cNvSpPr/>
          <p:nvPr/>
        </p:nvSpPr>
        <p:spPr>
          <a:xfrm>
            <a:off x="11508212" y="4135187"/>
            <a:ext cx="1553645" cy="116375"/>
          </a:xfrm>
          <a:prstGeom prst="rect">
            <a:avLst/>
          </a:prstGeom>
          <a:solidFill>
            <a:schemeClr val="accent1"/>
          </a:solidFill>
          <a:ln>
            <a:noFill/>
          </a:ln>
        </p:spPr>
        <p:txBody>
          <a:bodyPr spcFirstLastPara="1" wrap="square" lIns="91300" tIns="45650" rIns="91300" bIns="4565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rgbClr val="BB0500"/>
              </a:solidFill>
              <a:latin typeface="Open Sans Light"/>
              <a:ea typeface="Open Sans Light"/>
              <a:cs typeface="Open Sans Light"/>
              <a:sym typeface="Open Sans Light"/>
            </a:endParaRPr>
          </a:p>
        </p:txBody>
      </p:sp>
      <p:sp>
        <p:nvSpPr>
          <p:cNvPr id="160" name="Shape 160"/>
          <p:cNvSpPr/>
          <p:nvPr/>
        </p:nvSpPr>
        <p:spPr>
          <a:xfrm>
            <a:off x="3004210" y="3062202"/>
            <a:ext cx="18630900" cy="70173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1" i="0" u="none" strike="noStrike" cap="none" dirty="0">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5400"/>
              <a:buFont typeface="Arial"/>
              <a:buNone/>
            </a:pPr>
            <a:endParaRPr sz="5400" b="1" i="0" u="none" strike="noStrike" cap="none" dirty="0">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1100"/>
              <a:buFont typeface="Helvetica Neue"/>
              <a:buNone/>
            </a:pPr>
            <a:endParaRPr lang="tr-TR" sz="4400" b="1" i="0" u="none" strike="noStrike" cap="none" dirty="0" smtClean="0">
              <a:solidFill>
                <a:srgbClr val="FFFFFF"/>
              </a:solidFill>
              <a:latin typeface="Helvetica Neue"/>
              <a:ea typeface="Helvetica Neue"/>
              <a:cs typeface="Helvetica Neue"/>
              <a:sym typeface="Helvetica Neue"/>
            </a:endParaRPr>
          </a:p>
          <a:p>
            <a:pPr algn="ctr">
              <a:buClr>
                <a:srgbClr val="FFFFFF"/>
              </a:buClr>
              <a:buSzPts val="1100"/>
            </a:pPr>
            <a:r>
              <a:rPr lang="en-US" sz="4400" u="sng" dirty="0">
                <a:solidFill>
                  <a:srgbClr val="FFFFFF"/>
                </a:solidFill>
                <a:latin typeface="Helvetica Neue"/>
                <a:ea typeface="Helvetica Neue"/>
                <a:cs typeface="Helvetica Neue"/>
                <a:sym typeface="Helvetica Neue"/>
              </a:rPr>
              <a:t>https://e-ikamet.goc.gov.tr/</a:t>
            </a:r>
            <a:endParaRPr lang="en-US" dirty="0"/>
          </a:p>
          <a:p>
            <a:pPr marL="0" marR="0" lvl="0" indent="0" algn="ctr" rtl="0">
              <a:lnSpc>
                <a:spcPct val="100000"/>
              </a:lnSpc>
              <a:spcBef>
                <a:spcPts val="0"/>
              </a:spcBef>
              <a:spcAft>
                <a:spcPts val="0"/>
              </a:spcAft>
              <a:buClr>
                <a:srgbClr val="FFFFFF"/>
              </a:buClr>
              <a:buSzPts val="1100"/>
              <a:buFont typeface="Helvetica Neue"/>
              <a:buNone/>
            </a:pPr>
            <a:endParaRPr lang="tr-TR" sz="4400" b="1" dirty="0">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1100"/>
              <a:buFont typeface="Helvetica Neue"/>
              <a:buNone/>
            </a:pPr>
            <a:r>
              <a:rPr lang="en-US" sz="4400" b="1" i="0" u="none" strike="noStrike" cap="none" dirty="0" smtClean="0">
                <a:solidFill>
                  <a:srgbClr val="FFFFFF"/>
                </a:solidFill>
                <a:latin typeface="Helvetica Neue"/>
                <a:ea typeface="Helvetica Neue"/>
                <a:cs typeface="Helvetica Neue"/>
                <a:sym typeface="Helvetica Neue"/>
              </a:rPr>
              <a:t>YOU </a:t>
            </a:r>
            <a:r>
              <a:rPr lang="en-US" sz="4400" b="1" i="0" u="none" strike="noStrike" cap="none" dirty="0">
                <a:solidFill>
                  <a:srgbClr val="FFFFFF"/>
                </a:solidFill>
                <a:latin typeface="Helvetica Neue"/>
                <a:ea typeface="Helvetica Neue"/>
                <a:cs typeface="Helvetica Neue"/>
                <a:sym typeface="Helvetica Neue"/>
              </a:rPr>
              <a:t>HAVE TO GET YOUR APPOINTMENT AFTER YOUR ARRIVAL IN TURKEY WITHIN ONE MONTH OF STAYING HERE ON </a:t>
            </a:r>
            <a:r>
              <a:rPr lang="en-US" sz="4400" b="1" i="0" u="none" strike="noStrike" cap="none" dirty="0" smtClean="0">
                <a:solidFill>
                  <a:srgbClr val="FFFFFF"/>
                </a:solidFill>
                <a:latin typeface="Helvetica Neue"/>
                <a:ea typeface="Helvetica Neue"/>
                <a:cs typeface="Helvetica Neue"/>
                <a:sym typeface="Helvetica Neue"/>
              </a:rPr>
              <a:t>THE</a:t>
            </a:r>
            <a:endParaRPr sz="4400" b="0" i="0" u="none" strike="noStrike" cap="none" dirty="0">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100"/>
              <a:buFont typeface="Arial"/>
              <a:buNone/>
            </a:pPr>
            <a:endParaRPr sz="4400" b="0" i="0" u="none" strike="noStrike" cap="none" dirty="0">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1100"/>
              <a:buFont typeface="Helvetica Neue"/>
              <a:buNone/>
            </a:pPr>
            <a:r>
              <a:rPr lang="en-US" sz="4400" b="0" i="0" u="none" strike="noStrike" cap="none" dirty="0">
                <a:solidFill>
                  <a:srgbClr val="FFFFFF"/>
                </a:solidFill>
                <a:latin typeface="Helvetica Neue"/>
                <a:ea typeface="Helvetica Neue"/>
                <a:cs typeface="Helvetica Neue"/>
                <a:sym typeface="Helvetica Neue"/>
              </a:rPr>
              <a:t> USE ENGLISH KEYBOARD WHEN YOU ARE GETTING YOUR </a:t>
            </a:r>
            <a:r>
              <a:rPr lang="en-US" sz="4400" b="0" i="0" u="none" strike="noStrike" cap="none" dirty="0" smtClean="0">
                <a:solidFill>
                  <a:srgbClr val="FFFFFF"/>
                </a:solidFill>
                <a:latin typeface="Helvetica Neue"/>
                <a:ea typeface="Helvetica Neue"/>
                <a:cs typeface="Helvetica Neue"/>
                <a:sym typeface="Helvetica Neue"/>
              </a:rPr>
              <a:t>APPOINTMENT</a:t>
            </a:r>
            <a:r>
              <a:rPr lang="tr-TR" sz="4400" dirty="0" smtClean="0">
                <a:solidFill>
                  <a:srgbClr val="FFFFFF"/>
                </a:solidFill>
                <a:latin typeface="Helvetica Neue"/>
                <a:ea typeface="Helvetica Neue"/>
                <a:cs typeface="Helvetica Neue"/>
                <a:sym typeface="Helvetica Neue"/>
              </a:rPr>
              <a:t>!!!</a:t>
            </a:r>
            <a:endParaRPr lang="tr-TR" sz="4400" b="0" i="0" u="none" strike="noStrike" cap="none" dirty="0" smtClean="0">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1100"/>
              <a:buFont typeface="Helvetica Neue"/>
              <a:buNone/>
            </a:pPr>
            <a:endParaRPr lang="tr-TR" sz="4400" dirty="0">
              <a:solidFill>
                <a:srgbClr val="FFFFFF"/>
              </a:solidFill>
              <a:latin typeface="Helvetica Neue"/>
              <a:sym typeface="Helvetica Neue"/>
            </a:endParaRPr>
          </a:p>
        </p:txBody>
      </p:sp>
      <p:sp>
        <p:nvSpPr>
          <p:cNvPr id="5" name="Shape 168"/>
          <p:cNvSpPr/>
          <p:nvPr/>
        </p:nvSpPr>
        <p:spPr>
          <a:xfrm>
            <a:off x="10867713" y="1126387"/>
            <a:ext cx="2377440" cy="2284038"/>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Shape 169"/>
          <p:cNvSpPr/>
          <p:nvPr/>
        </p:nvSpPr>
        <p:spPr>
          <a:xfrm>
            <a:off x="11609836" y="944967"/>
            <a:ext cx="893194" cy="264687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4"/>
              </a:buClr>
              <a:buSzPts val="16600"/>
              <a:buFont typeface="Arial"/>
              <a:buNone/>
            </a:pPr>
            <a:r>
              <a:rPr lang="en-US" sz="16600" b="1" i="0" u="none" strike="noStrike" cap="none" dirty="0">
                <a:solidFill>
                  <a:schemeClr val="accent4"/>
                </a:solidFill>
                <a:latin typeface="Arial"/>
                <a:ea typeface="Arial"/>
                <a:cs typeface="Arial"/>
                <a:sym typeface="Arial"/>
              </a:rPr>
              <a:t>!</a:t>
            </a:r>
            <a:endParaRPr sz="16600" b="1" i="0" u="none" strike="noStrike" cap="none" dirty="0">
              <a:solidFill>
                <a:schemeClr val="accent4"/>
              </a:solidFill>
              <a:latin typeface="Arial"/>
              <a:ea typeface="Arial"/>
              <a:cs typeface="Arial"/>
              <a:sym typeface="Arial"/>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64"/>
        <p:cNvGrpSpPr/>
        <p:nvPr/>
      </p:nvGrpSpPr>
      <p:grpSpPr>
        <a:xfrm>
          <a:off x="0" y="0"/>
          <a:ext cx="0" cy="0"/>
          <a:chOff x="0" y="0"/>
          <a:chExt cx="0" cy="0"/>
        </a:xfrm>
      </p:grpSpPr>
      <p:sp>
        <p:nvSpPr>
          <p:cNvPr id="165" name="Shape 165"/>
          <p:cNvSpPr txBox="1"/>
          <p:nvPr/>
        </p:nvSpPr>
        <p:spPr>
          <a:xfrm>
            <a:off x="3490690" y="3863340"/>
            <a:ext cx="17131486" cy="1271591"/>
          </a:xfrm>
          <a:prstGeom prst="rect">
            <a:avLst/>
          </a:prstGeom>
          <a:noFill/>
          <a:ln>
            <a:noFill/>
          </a:ln>
        </p:spPr>
        <p:txBody>
          <a:bodyPr spcFirstLastPara="1" wrap="square" lIns="91400" tIns="45700" rIns="91400" bIns="45700" anchor="t" anchorCtr="0">
            <a:noAutofit/>
          </a:bodyPr>
          <a:lstStyle/>
          <a:p>
            <a:pPr marL="0" marR="0" lvl="0" indent="0" algn="ctr" rtl="0">
              <a:lnSpc>
                <a:spcPct val="90000"/>
              </a:lnSpc>
              <a:spcBef>
                <a:spcPts val="0"/>
              </a:spcBef>
              <a:spcAft>
                <a:spcPts val="0"/>
              </a:spcAft>
              <a:buClr>
                <a:srgbClr val="FFFFFF"/>
              </a:buClr>
              <a:buSzPts val="2200"/>
              <a:buFont typeface="Open Sans"/>
              <a:buNone/>
            </a:pPr>
            <a:r>
              <a:rPr lang="en-US" sz="8800" b="1" i="0" u="none" strike="noStrike" cap="none">
                <a:solidFill>
                  <a:srgbClr val="FFFFFF"/>
                </a:solidFill>
                <a:latin typeface="Open Sans"/>
                <a:ea typeface="Open Sans"/>
                <a:cs typeface="Open Sans"/>
                <a:sym typeface="Open Sans"/>
              </a:rPr>
              <a:t>NOTICE</a:t>
            </a:r>
            <a:endParaRPr sz="7200" b="0" i="0" u="none" strike="noStrike" cap="none">
              <a:solidFill>
                <a:srgbClr val="FFFFFF"/>
              </a:solidFill>
              <a:latin typeface="Open Sans Light"/>
              <a:ea typeface="Open Sans Light"/>
              <a:cs typeface="Open Sans Light"/>
              <a:sym typeface="Open Sans Light"/>
            </a:endParaRPr>
          </a:p>
        </p:txBody>
      </p:sp>
      <p:sp>
        <p:nvSpPr>
          <p:cNvPr id="166" name="Shape 166"/>
          <p:cNvSpPr/>
          <p:nvPr/>
        </p:nvSpPr>
        <p:spPr>
          <a:xfrm>
            <a:off x="11279611" y="5296913"/>
            <a:ext cx="1553645" cy="128012"/>
          </a:xfrm>
          <a:prstGeom prst="rect">
            <a:avLst/>
          </a:prstGeom>
          <a:solidFill>
            <a:schemeClr val="accent1"/>
          </a:solidFill>
          <a:ln>
            <a:noFill/>
          </a:ln>
        </p:spPr>
        <p:txBody>
          <a:bodyPr spcFirstLastPara="1" wrap="square" lIns="91300" tIns="45650" rIns="91300" bIns="4565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rgbClr val="BB0500"/>
              </a:solidFill>
              <a:latin typeface="Open Sans Light"/>
              <a:ea typeface="Open Sans Light"/>
              <a:cs typeface="Open Sans Light"/>
              <a:sym typeface="Open Sans Light"/>
            </a:endParaRPr>
          </a:p>
        </p:txBody>
      </p:sp>
      <p:sp>
        <p:nvSpPr>
          <p:cNvPr id="167" name="Shape 167"/>
          <p:cNvSpPr/>
          <p:nvPr/>
        </p:nvSpPr>
        <p:spPr>
          <a:xfrm>
            <a:off x="997888" y="5987850"/>
            <a:ext cx="22391400" cy="6942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1200"/>
              <a:buFont typeface="Helvetica Neue"/>
              <a:buNone/>
            </a:pPr>
            <a:r>
              <a:rPr lang="en-US" sz="4800" b="1" dirty="0">
                <a:solidFill>
                  <a:schemeClr val="lt1"/>
                </a:solidFill>
                <a:latin typeface="Helvetica Neue"/>
                <a:ea typeface="Helvetica Neue"/>
                <a:cs typeface="Helvetica Neue"/>
                <a:sym typeface="Helvetica Neue"/>
              </a:rPr>
              <a:t>Online Residence Permit Application Sessions</a:t>
            </a:r>
            <a:r>
              <a:rPr lang="en-US" sz="4800" dirty="0">
                <a:solidFill>
                  <a:schemeClr val="lt1"/>
                </a:solidFill>
                <a:latin typeface="Helvetica Neue"/>
                <a:ea typeface="Helvetica Neue"/>
                <a:cs typeface="Helvetica Neue"/>
                <a:sym typeface="Helvetica Neue"/>
              </a:rPr>
              <a:t>!!!!</a:t>
            </a:r>
            <a:endParaRPr sz="4800" dirty="0">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1200"/>
              <a:buFont typeface="Helvetica Neue"/>
              <a:buNone/>
            </a:pPr>
            <a:endParaRPr sz="4800" dirty="0">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1200"/>
              <a:buFont typeface="Helvetica Neue"/>
              <a:buNone/>
            </a:pPr>
            <a:r>
              <a:rPr lang="en-US" sz="4800" b="0" i="0" u="none" strike="noStrike" cap="none" dirty="0">
                <a:solidFill>
                  <a:srgbClr val="FFFFFF"/>
                </a:solidFill>
                <a:latin typeface="Helvetica Neue"/>
                <a:ea typeface="Helvetica Neue"/>
                <a:cs typeface="Helvetica Neue"/>
                <a:sym typeface="Helvetica Neue"/>
              </a:rPr>
              <a:t>For the students who are applying for the residence permit for the first time, instead of </a:t>
            </a:r>
            <a:r>
              <a:rPr lang="en-US" sz="4800" dirty="0">
                <a:solidFill>
                  <a:srgbClr val="FFFFFF"/>
                </a:solidFill>
                <a:latin typeface="Helvetica Neue"/>
                <a:ea typeface="Helvetica Neue"/>
                <a:cs typeface="Helvetica Neue"/>
                <a:sym typeface="Helvetica Neue"/>
              </a:rPr>
              <a:t>applying alone</a:t>
            </a:r>
            <a:r>
              <a:rPr lang="en-US" sz="4800" b="1" i="0" u="none" strike="noStrike" cap="none" dirty="0">
                <a:solidFill>
                  <a:srgbClr val="FFFFFF"/>
                </a:solidFill>
                <a:latin typeface="Helvetica Neue"/>
                <a:ea typeface="Helvetica Neue"/>
                <a:cs typeface="Helvetica Neue"/>
                <a:sym typeface="Helvetica Neue"/>
              </a:rPr>
              <a:t>, you </a:t>
            </a:r>
            <a:r>
              <a:rPr lang="en-US" sz="4800" b="1" dirty="0">
                <a:solidFill>
                  <a:srgbClr val="FFFFFF"/>
                </a:solidFill>
                <a:latin typeface="Helvetica Neue"/>
                <a:ea typeface="Helvetica Neue"/>
                <a:cs typeface="Helvetica Neue"/>
                <a:sym typeface="Helvetica Neue"/>
              </a:rPr>
              <a:t>may join Online Residence Permit Application Sessions </a:t>
            </a:r>
            <a:endParaRPr lang="tr-TR" sz="4800" b="1" dirty="0" smtClean="0">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1200"/>
              <a:buFont typeface="Helvetica Neue"/>
              <a:buNone/>
            </a:pPr>
            <a:r>
              <a:rPr lang="en-US" sz="4800" dirty="0" smtClean="0">
                <a:solidFill>
                  <a:srgbClr val="FFFFFF"/>
                </a:solidFill>
                <a:latin typeface="Helvetica Neue"/>
                <a:ea typeface="Helvetica Neue"/>
                <a:cs typeface="Helvetica Neue"/>
                <a:sym typeface="Helvetica Neue"/>
              </a:rPr>
              <a:t>(</a:t>
            </a:r>
            <a:r>
              <a:rPr lang="tr-TR" sz="4800" dirty="0">
                <a:solidFill>
                  <a:srgbClr val="FFFFFF"/>
                </a:solidFill>
                <a:latin typeface="Helvetica Neue"/>
                <a:ea typeface="Helvetica Neue"/>
                <a:cs typeface="Helvetica Neue"/>
                <a:sym typeface="Helvetica Neue"/>
              </a:rPr>
              <a:t>M</a:t>
            </a:r>
            <a:r>
              <a:rPr lang="en-US" sz="4800" dirty="0" smtClean="0">
                <a:solidFill>
                  <a:srgbClr val="FFFFFF"/>
                </a:solidFill>
                <a:latin typeface="Helvetica Neue"/>
                <a:ea typeface="Helvetica Neue"/>
                <a:cs typeface="Helvetica Neue"/>
                <a:sym typeface="Helvetica Neue"/>
              </a:rPr>
              <a:t>ore details</a:t>
            </a:r>
            <a:r>
              <a:rPr lang="tr-TR" sz="4800" dirty="0" smtClean="0">
                <a:solidFill>
                  <a:srgbClr val="FFFFFF"/>
                </a:solidFill>
                <a:latin typeface="Helvetica Neue"/>
                <a:ea typeface="Helvetica Neue"/>
                <a:cs typeface="Helvetica Neue"/>
                <a:sym typeface="Helvetica Neue"/>
              </a:rPr>
              <a:t> </a:t>
            </a:r>
            <a:r>
              <a:rPr lang="tr-TR" sz="4800" dirty="0" err="1" smtClean="0">
                <a:solidFill>
                  <a:srgbClr val="FFFFFF"/>
                </a:solidFill>
                <a:latin typeface="Helvetica Neue"/>
                <a:ea typeface="Helvetica Neue"/>
                <a:cs typeface="Helvetica Neue"/>
                <a:sym typeface="Helvetica Neue"/>
              </a:rPr>
              <a:t>will</a:t>
            </a:r>
            <a:r>
              <a:rPr lang="tr-TR" sz="4800" dirty="0" smtClean="0">
                <a:solidFill>
                  <a:srgbClr val="FFFFFF"/>
                </a:solidFill>
                <a:latin typeface="Helvetica Neue"/>
                <a:ea typeface="Helvetica Neue"/>
                <a:cs typeface="Helvetica Neue"/>
                <a:sym typeface="Helvetica Neue"/>
              </a:rPr>
              <a:t> be sent</a:t>
            </a:r>
            <a:r>
              <a:rPr lang="en-US" sz="4800" dirty="0" smtClean="0">
                <a:solidFill>
                  <a:srgbClr val="FFFFFF"/>
                </a:solidFill>
                <a:latin typeface="Helvetica Neue"/>
                <a:ea typeface="Helvetica Neue"/>
                <a:cs typeface="Helvetica Neue"/>
                <a:sym typeface="Helvetica Neue"/>
              </a:rPr>
              <a:t> by </a:t>
            </a:r>
            <a:r>
              <a:rPr lang="tr-TR" sz="4800" dirty="0" smtClean="0">
                <a:solidFill>
                  <a:srgbClr val="FFFFFF"/>
                </a:solidFill>
                <a:latin typeface="Helvetica Neue"/>
                <a:ea typeface="Helvetica Neue"/>
                <a:cs typeface="Helvetica Neue"/>
                <a:sym typeface="Helvetica Neue"/>
              </a:rPr>
              <a:t>an </a:t>
            </a:r>
            <a:r>
              <a:rPr lang="en-US" sz="4800" dirty="0" smtClean="0">
                <a:solidFill>
                  <a:srgbClr val="FFFFFF"/>
                </a:solidFill>
                <a:latin typeface="Helvetica Neue"/>
                <a:ea typeface="Helvetica Neue"/>
                <a:cs typeface="Helvetica Neue"/>
                <a:sym typeface="Helvetica Neue"/>
              </a:rPr>
              <a:t>e-mail).</a:t>
            </a:r>
            <a:endParaRPr sz="4800" i="0" u="none" strike="noStrike" cap="none" dirty="0">
              <a:solidFill>
                <a:srgbClr val="FFFFFF"/>
              </a:solidFill>
              <a:latin typeface="Helvetica Neue"/>
              <a:ea typeface="Helvetica Neue"/>
              <a:cs typeface="Helvetica Neue"/>
              <a:sym typeface="Helvetica Neue"/>
            </a:endParaRPr>
          </a:p>
          <a:p>
            <a:pPr marL="444500" marR="711200" lvl="0" indent="0" algn="l" rtl="0">
              <a:lnSpc>
                <a:spcPct val="115000"/>
              </a:lnSpc>
              <a:spcBef>
                <a:spcPts val="0"/>
              </a:spcBef>
              <a:spcAft>
                <a:spcPts val="0"/>
              </a:spcAft>
              <a:buClr>
                <a:schemeClr val="dk1"/>
              </a:buClr>
              <a:buSzPts val="1100"/>
              <a:buFont typeface="Arial"/>
              <a:buNone/>
            </a:pPr>
            <a:endParaRPr sz="4800" dirty="0">
              <a:solidFill>
                <a:srgbClr val="FFFFFF"/>
              </a:solidFill>
              <a:latin typeface="Helvetica Neue"/>
              <a:ea typeface="Helvetica Neue"/>
              <a:cs typeface="Helvetica Neue"/>
              <a:sym typeface="Helvetica Neue"/>
            </a:endParaRPr>
          </a:p>
          <a:p>
            <a:pPr marL="444500" marR="711200" lvl="0" indent="0" algn="ctr" rtl="0">
              <a:lnSpc>
                <a:spcPct val="115000"/>
              </a:lnSpc>
              <a:spcBef>
                <a:spcPts val="0"/>
              </a:spcBef>
              <a:spcAft>
                <a:spcPts val="0"/>
              </a:spcAft>
              <a:buClr>
                <a:schemeClr val="dk1"/>
              </a:buClr>
              <a:buSzPts val="1100"/>
              <a:buFont typeface="Arial"/>
              <a:buNone/>
            </a:pPr>
            <a:r>
              <a:rPr lang="tr-TR" sz="4800" dirty="0" err="1" smtClean="0">
                <a:solidFill>
                  <a:srgbClr val="FFFFFF"/>
                </a:solidFill>
                <a:latin typeface="Helvetica Neue"/>
                <a:ea typeface="Helvetica Neue"/>
                <a:cs typeface="Helvetica Neue"/>
                <a:sym typeface="Helvetica Neue"/>
              </a:rPr>
              <a:t>In</a:t>
            </a:r>
            <a:r>
              <a:rPr lang="tr-TR" sz="4800" dirty="0" smtClean="0">
                <a:solidFill>
                  <a:srgbClr val="FFFFFF"/>
                </a:solidFill>
                <a:latin typeface="Helvetica Neue"/>
                <a:ea typeface="Helvetica Neue"/>
                <a:cs typeface="Helvetica Neue"/>
                <a:sym typeface="Helvetica Neue"/>
              </a:rPr>
              <a:t> </a:t>
            </a:r>
            <a:r>
              <a:rPr lang="tr-TR" sz="4800" dirty="0" err="1" smtClean="0">
                <a:solidFill>
                  <a:srgbClr val="FFFFFF"/>
                </a:solidFill>
                <a:latin typeface="Helvetica Neue"/>
                <a:ea typeface="Helvetica Neue"/>
                <a:cs typeface="Helvetica Neue"/>
                <a:sym typeface="Helvetica Neue"/>
              </a:rPr>
              <a:t>those</a:t>
            </a:r>
            <a:r>
              <a:rPr lang="tr-TR" sz="4800" dirty="0" smtClean="0">
                <a:solidFill>
                  <a:srgbClr val="FFFFFF"/>
                </a:solidFill>
                <a:latin typeface="Helvetica Neue"/>
                <a:ea typeface="Helvetica Neue"/>
                <a:cs typeface="Helvetica Neue"/>
                <a:sym typeface="Helvetica Neue"/>
              </a:rPr>
              <a:t> </a:t>
            </a:r>
            <a:r>
              <a:rPr lang="tr-TR" sz="4800" dirty="0" err="1" smtClean="0">
                <a:solidFill>
                  <a:srgbClr val="FFFFFF"/>
                </a:solidFill>
                <a:latin typeface="Helvetica Neue"/>
                <a:ea typeface="Helvetica Neue"/>
                <a:cs typeface="Helvetica Neue"/>
                <a:sym typeface="Helvetica Neue"/>
              </a:rPr>
              <a:t>sessions</a:t>
            </a:r>
            <a:r>
              <a:rPr lang="tr-TR" sz="4800" dirty="0" smtClean="0">
                <a:solidFill>
                  <a:srgbClr val="FFFFFF"/>
                </a:solidFill>
                <a:latin typeface="Helvetica Neue"/>
                <a:ea typeface="Helvetica Neue"/>
                <a:cs typeface="Helvetica Neue"/>
                <a:sym typeface="Helvetica Neue"/>
              </a:rPr>
              <a:t> w</a:t>
            </a:r>
            <a:r>
              <a:rPr lang="en-US" sz="4800" b="0" i="0" u="none" strike="noStrike" cap="none" dirty="0" smtClean="0">
                <a:solidFill>
                  <a:srgbClr val="FFFFFF"/>
                </a:solidFill>
                <a:latin typeface="Helvetica Neue"/>
                <a:ea typeface="Helvetica Neue"/>
                <a:cs typeface="Helvetica Neue"/>
                <a:sym typeface="Helvetica Neue"/>
              </a:rPr>
              <a:t>e </a:t>
            </a:r>
            <a:r>
              <a:rPr lang="en-US" sz="4800" b="0" i="0" u="none" strike="noStrike" cap="none" dirty="0">
                <a:solidFill>
                  <a:srgbClr val="FFFFFF"/>
                </a:solidFill>
                <a:latin typeface="Helvetica Neue"/>
                <a:ea typeface="Helvetica Neue"/>
                <a:cs typeface="Helvetica Neue"/>
                <a:sym typeface="Helvetica Neue"/>
              </a:rPr>
              <a:t>will</a:t>
            </a:r>
            <a:r>
              <a:rPr lang="en-US" sz="4800" dirty="0">
                <a:solidFill>
                  <a:srgbClr val="FFFFFF"/>
                </a:solidFill>
                <a:latin typeface="Helvetica Neue"/>
                <a:ea typeface="Helvetica Neue"/>
                <a:cs typeface="Helvetica Neue"/>
                <a:sym typeface="Helvetica Neue"/>
              </a:rPr>
              <a:t> h</a:t>
            </a:r>
            <a:r>
              <a:rPr lang="en-US" sz="4800" b="0" i="0" u="none" strike="noStrike" cap="none" dirty="0">
                <a:solidFill>
                  <a:srgbClr val="FFFFFF"/>
                </a:solidFill>
                <a:latin typeface="Helvetica Neue"/>
                <a:ea typeface="Helvetica Neue"/>
                <a:cs typeface="Helvetica Neue"/>
                <a:sym typeface="Helvetica Neue"/>
              </a:rPr>
              <a:t>elp </a:t>
            </a:r>
            <a:r>
              <a:rPr lang="tr-TR" sz="4800" dirty="0" err="1" smtClean="0">
                <a:solidFill>
                  <a:srgbClr val="FFFFFF"/>
                </a:solidFill>
                <a:latin typeface="Helvetica Neue"/>
                <a:ea typeface="Helvetica Neue"/>
                <a:cs typeface="Helvetica Neue"/>
                <a:sym typeface="Helvetica Neue"/>
              </a:rPr>
              <a:t>you</a:t>
            </a:r>
            <a:r>
              <a:rPr lang="tr-TR" sz="4800" dirty="0" smtClean="0">
                <a:solidFill>
                  <a:srgbClr val="FFFFFF"/>
                </a:solidFill>
                <a:latin typeface="Helvetica Neue"/>
                <a:ea typeface="Helvetica Neue"/>
                <a:cs typeface="Helvetica Neue"/>
                <a:sym typeface="Helvetica Neue"/>
              </a:rPr>
              <a:t> </a:t>
            </a:r>
            <a:r>
              <a:rPr lang="tr-TR" sz="4800" dirty="0" err="1" smtClean="0">
                <a:solidFill>
                  <a:srgbClr val="FFFFFF"/>
                </a:solidFill>
                <a:latin typeface="Helvetica Neue"/>
                <a:ea typeface="Helvetica Neue"/>
                <a:cs typeface="Helvetica Neue"/>
                <a:sym typeface="Helvetica Neue"/>
              </a:rPr>
              <a:t>with</a:t>
            </a:r>
            <a:r>
              <a:rPr lang="tr-TR" sz="4800" dirty="0" smtClean="0">
                <a:solidFill>
                  <a:srgbClr val="FFFFFF"/>
                </a:solidFill>
                <a:latin typeface="Helvetica Neue"/>
                <a:ea typeface="Helvetica Neue"/>
                <a:cs typeface="Helvetica Neue"/>
                <a:sym typeface="Helvetica Neue"/>
              </a:rPr>
              <a:t> </a:t>
            </a:r>
            <a:r>
              <a:rPr lang="tr-TR" sz="4800" dirty="0" err="1" smtClean="0">
                <a:solidFill>
                  <a:srgbClr val="FFFFFF"/>
                </a:solidFill>
                <a:latin typeface="Helvetica Neue"/>
                <a:ea typeface="Helvetica Neue"/>
                <a:cs typeface="Helvetica Neue"/>
                <a:sym typeface="Helvetica Neue"/>
              </a:rPr>
              <a:t>your</a:t>
            </a:r>
            <a:r>
              <a:rPr lang="en-US" sz="4800" b="0" i="0" u="none" strike="noStrike" cap="none" dirty="0" smtClean="0">
                <a:solidFill>
                  <a:srgbClr val="FFFFFF"/>
                </a:solidFill>
                <a:latin typeface="Helvetica Neue"/>
                <a:ea typeface="Helvetica Neue"/>
                <a:cs typeface="Helvetica Neue"/>
                <a:sym typeface="Helvetica Neue"/>
              </a:rPr>
              <a:t> </a:t>
            </a:r>
            <a:r>
              <a:rPr lang="en-US" sz="4800" b="1" i="0" u="none" strike="noStrike" cap="none" dirty="0">
                <a:solidFill>
                  <a:srgbClr val="FFFFFF"/>
                </a:solidFill>
                <a:latin typeface="Helvetica Neue"/>
                <a:ea typeface="Helvetica Neue"/>
                <a:cs typeface="Helvetica Neue"/>
                <a:sym typeface="Helvetica Neue"/>
              </a:rPr>
              <a:t>online </a:t>
            </a:r>
            <a:r>
              <a:rPr lang="en-US" sz="4800" b="1" i="0" u="none" strike="noStrike" cap="none" dirty="0" smtClean="0">
                <a:solidFill>
                  <a:srgbClr val="FFFFFF"/>
                </a:solidFill>
                <a:latin typeface="Helvetica Neue"/>
                <a:ea typeface="Helvetica Neue"/>
                <a:cs typeface="Helvetica Neue"/>
                <a:sym typeface="Helvetica Neue"/>
              </a:rPr>
              <a:t>application</a:t>
            </a:r>
            <a:endParaRPr lang="tr-TR" sz="4800" dirty="0">
              <a:solidFill>
                <a:srgbClr val="FFFFFF"/>
              </a:solidFill>
              <a:latin typeface="Helvetica Neue"/>
              <a:ea typeface="Helvetica Neue"/>
              <a:cs typeface="Helvetica Neue"/>
              <a:sym typeface="Helvetica Neue"/>
            </a:endParaRPr>
          </a:p>
          <a:p>
            <a:pPr marL="444500" marR="711200" lvl="0" indent="0" algn="ctr" rtl="0">
              <a:lnSpc>
                <a:spcPct val="115000"/>
              </a:lnSpc>
              <a:spcBef>
                <a:spcPts val="0"/>
              </a:spcBef>
              <a:spcAft>
                <a:spcPts val="0"/>
              </a:spcAft>
              <a:buClr>
                <a:schemeClr val="dk1"/>
              </a:buClr>
              <a:buSzPts val="1100"/>
              <a:buFont typeface="Arial"/>
              <a:buNone/>
            </a:pPr>
            <a:r>
              <a:rPr lang="tr-TR" sz="4800" dirty="0" err="1" smtClean="0">
                <a:solidFill>
                  <a:srgbClr val="FFFFFF"/>
                </a:solidFill>
                <a:latin typeface="Helvetica Neue"/>
                <a:ea typeface="Helvetica Neue"/>
                <a:cs typeface="Helvetica Neue"/>
                <a:sym typeface="Helvetica Neue"/>
              </a:rPr>
              <a:t>so</a:t>
            </a:r>
            <a:r>
              <a:rPr lang="tr-TR" sz="4800" dirty="0" smtClean="0">
                <a:solidFill>
                  <a:srgbClr val="FFFFFF"/>
                </a:solidFill>
                <a:latin typeface="Helvetica Neue"/>
                <a:ea typeface="Helvetica Neue"/>
                <a:cs typeface="Helvetica Neue"/>
                <a:sym typeface="Helvetica Neue"/>
              </a:rPr>
              <a:t> </a:t>
            </a:r>
            <a:r>
              <a:rPr lang="tr-TR" sz="4800" dirty="0" err="1" smtClean="0">
                <a:solidFill>
                  <a:srgbClr val="FFFFFF"/>
                </a:solidFill>
                <a:latin typeface="Helvetica Neue"/>
                <a:ea typeface="Helvetica Neue"/>
                <a:cs typeface="Helvetica Neue"/>
                <a:sym typeface="Helvetica Neue"/>
              </a:rPr>
              <a:t>don’t</a:t>
            </a:r>
            <a:r>
              <a:rPr lang="tr-TR" sz="4800" dirty="0" smtClean="0">
                <a:solidFill>
                  <a:srgbClr val="FFFFFF"/>
                </a:solidFill>
                <a:latin typeface="Helvetica Neue"/>
                <a:ea typeface="Helvetica Neue"/>
                <a:cs typeface="Helvetica Neue"/>
                <a:sym typeface="Helvetica Neue"/>
              </a:rPr>
              <a:t> </a:t>
            </a:r>
            <a:r>
              <a:rPr lang="tr-TR" sz="4800" dirty="0" err="1" smtClean="0">
                <a:solidFill>
                  <a:srgbClr val="FFFFFF"/>
                </a:solidFill>
                <a:latin typeface="Helvetica Neue"/>
                <a:ea typeface="Helvetica Neue"/>
                <a:cs typeface="Helvetica Neue"/>
                <a:sym typeface="Helvetica Neue"/>
              </a:rPr>
              <a:t>panic</a:t>
            </a:r>
            <a:r>
              <a:rPr lang="tr-TR" sz="4800" dirty="0" smtClean="0">
                <a:solidFill>
                  <a:srgbClr val="FFFFFF"/>
                </a:solidFill>
                <a:latin typeface="Helvetica Neue"/>
                <a:ea typeface="Helvetica Neue"/>
                <a:cs typeface="Helvetica Neue"/>
                <a:sym typeface="Helvetica Neue"/>
              </a:rPr>
              <a:t> </a:t>
            </a:r>
            <a:r>
              <a:rPr lang="tr-TR" sz="4800" dirty="0" smtClean="0">
                <a:solidFill>
                  <a:srgbClr val="FFFFFF"/>
                </a:solidFill>
                <a:latin typeface="Helvetica Neue"/>
                <a:ea typeface="Helvetica Neue"/>
                <a:cs typeface="Helvetica Neue"/>
                <a:sym typeface="Wingdings" panose="05000000000000000000" pitchFamily="2" charset="2"/>
              </a:rPr>
              <a:t> </a:t>
            </a:r>
            <a:endParaRPr sz="4800" b="0" i="0" u="none" strike="noStrike" cap="none" dirty="0">
              <a:solidFill>
                <a:srgbClr val="FFFFFF"/>
              </a:solidFill>
              <a:latin typeface="Helvetica Neue"/>
              <a:ea typeface="Helvetica Neue"/>
              <a:cs typeface="Helvetica Neue"/>
              <a:sym typeface="Helvetica Neue"/>
            </a:endParaRPr>
          </a:p>
          <a:p>
            <a:pPr marL="444500" marR="711200" lvl="0" indent="0" algn="just" rtl="0">
              <a:lnSpc>
                <a:spcPct val="115000"/>
              </a:lnSpc>
              <a:spcBef>
                <a:spcPts val="0"/>
              </a:spcBef>
              <a:spcAft>
                <a:spcPts val="0"/>
              </a:spcAft>
              <a:buClr>
                <a:schemeClr val="dk1"/>
              </a:buClr>
              <a:buSzPts val="1100"/>
              <a:buFont typeface="Arial"/>
              <a:buNone/>
            </a:pPr>
            <a:r>
              <a:rPr lang="en-US" sz="4800" b="0" i="0" u="none" strike="noStrike" cap="none" dirty="0">
                <a:solidFill>
                  <a:srgbClr val="FFFFFF"/>
                </a:solidFill>
                <a:latin typeface="Helvetica Neue"/>
                <a:ea typeface="Helvetica Neue"/>
                <a:cs typeface="Helvetica Neue"/>
                <a:sym typeface="Helvetica Neue"/>
              </a:rPr>
              <a:t> </a:t>
            </a:r>
            <a:endParaRPr sz="4800" b="0" i="0" u="none" strike="noStrike" cap="none" dirty="0">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8" name="Shape 168"/>
          <p:cNvSpPr/>
          <p:nvPr/>
        </p:nvSpPr>
        <p:spPr>
          <a:xfrm>
            <a:off x="10867713" y="1126387"/>
            <a:ext cx="2377440" cy="2284038"/>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9" name="Shape 169"/>
          <p:cNvSpPr/>
          <p:nvPr/>
        </p:nvSpPr>
        <p:spPr>
          <a:xfrm>
            <a:off x="11609836" y="944967"/>
            <a:ext cx="893194" cy="264687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4"/>
              </a:buClr>
              <a:buSzPts val="16600"/>
              <a:buFont typeface="Arial"/>
              <a:buNone/>
            </a:pPr>
            <a:r>
              <a:rPr lang="en-US" sz="16600" b="1" i="0" u="none" strike="noStrike" cap="none" dirty="0">
                <a:solidFill>
                  <a:schemeClr val="accent4"/>
                </a:solidFill>
                <a:latin typeface="Arial"/>
                <a:ea typeface="Arial"/>
                <a:cs typeface="Arial"/>
                <a:sym typeface="Arial"/>
              </a:rPr>
              <a:t>!</a:t>
            </a:r>
            <a:endParaRPr sz="16600" b="1" i="0" u="none" strike="noStrike" cap="none" dirty="0">
              <a:solidFill>
                <a:schemeClr val="accent4"/>
              </a:solidFill>
              <a:latin typeface="Arial"/>
              <a:ea typeface="Arial"/>
              <a:cs typeface="Arial"/>
              <a:sym typeface="Arial"/>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8"/>
        <p:cNvGrpSpPr/>
        <p:nvPr/>
      </p:nvGrpSpPr>
      <p:grpSpPr>
        <a:xfrm>
          <a:off x="0" y="0"/>
          <a:ext cx="0" cy="0"/>
          <a:chOff x="0" y="0"/>
          <a:chExt cx="0" cy="0"/>
        </a:xfrm>
      </p:grpSpPr>
      <p:sp>
        <p:nvSpPr>
          <p:cNvPr id="149" name="Shape 149"/>
          <p:cNvSpPr txBox="1"/>
          <p:nvPr/>
        </p:nvSpPr>
        <p:spPr>
          <a:xfrm>
            <a:off x="3799638" y="4556794"/>
            <a:ext cx="17131486" cy="2429797"/>
          </a:xfrm>
          <a:prstGeom prst="rect">
            <a:avLst/>
          </a:prstGeom>
          <a:noFill/>
          <a:ln>
            <a:noFill/>
          </a:ln>
        </p:spPr>
        <p:txBody>
          <a:bodyPr spcFirstLastPara="1" wrap="square" lIns="91400" tIns="45700" rIns="91400" bIns="45700" anchor="t" anchorCtr="0">
            <a:noAutofit/>
          </a:bodyPr>
          <a:lstStyle/>
          <a:p>
            <a:pPr marL="0" marR="0" lvl="0" indent="0" algn="ctr" rtl="0">
              <a:lnSpc>
                <a:spcPct val="90000"/>
              </a:lnSpc>
              <a:spcBef>
                <a:spcPts val="0"/>
              </a:spcBef>
              <a:spcAft>
                <a:spcPts val="0"/>
              </a:spcAft>
              <a:buClr>
                <a:schemeClr val="lt2"/>
              </a:buClr>
              <a:buSzPts val="8800"/>
              <a:buFont typeface="Open Sans"/>
              <a:buNone/>
            </a:pPr>
            <a:endParaRPr sz="8800" b="0" i="0" u="none" strike="noStrike" cap="none">
              <a:solidFill>
                <a:schemeClr val="lt1"/>
              </a:solidFill>
              <a:latin typeface="Open Sans Light"/>
              <a:ea typeface="Open Sans Light"/>
              <a:cs typeface="Open Sans Light"/>
              <a:sym typeface="Open Sans Light"/>
            </a:endParaRPr>
          </a:p>
        </p:txBody>
      </p:sp>
      <p:sp>
        <p:nvSpPr>
          <p:cNvPr id="150" name="Shape 150"/>
          <p:cNvSpPr/>
          <p:nvPr/>
        </p:nvSpPr>
        <p:spPr>
          <a:xfrm>
            <a:off x="11553932" y="5118167"/>
            <a:ext cx="1553645" cy="116375"/>
          </a:xfrm>
          <a:prstGeom prst="rect">
            <a:avLst/>
          </a:prstGeom>
          <a:solidFill>
            <a:schemeClr val="accent1"/>
          </a:solidFill>
          <a:ln>
            <a:noFill/>
          </a:ln>
        </p:spPr>
        <p:txBody>
          <a:bodyPr spcFirstLastPara="1" wrap="square" lIns="91300" tIns="45650" rIns="91300" bIns="4565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accent2"/>
              </a:solidFill>
              <a:latin typeface="Open Sans Light"/>
              <a:ea typeface="Open Sans Light"/>
              <a:cs typeface="Open Sans Light"/>
              <a:sym typeface="Open Sans Light"/>
            </a:endParaRPr>
          </a:p>
        </p:txBody>
      </p:sp>
      <p:sp>
        <p:nvSpPr>
          <p:cNvPr id="151" name="Shape 151"/>
          <p:cNvSpPr/>
          <p:nvPr/>
        </p:nvSpPr>
        <p:spPr>
          <a:xfrm>
            <a:off x="480060" y="3856638"/>
            <a:ext cx="23568659" cy="70173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350"/>
              <a:buFont typeface="Helvetica Neue"/>
              <a:buNone/>
            </a:pPr>
            <a:r>
              <a:rPr lang="tr-TR" sz="5400" b="1" i="0" u="none" strike="noStrike" cap="none" dirty="0" smtClean="0">
                <a:solidFill>
                  <a:schemeClr val="lt1"/>
                </a:solidFill>
                <a:latin typeface="Helvetica Neue"/>
                <a:ea typeface="Helvetica Neue"/>
                <a:cs typeface="Helvetica Neue"/>
                <a:sym typeface="Helvetica Neue"/>
              </a:rPr>
              <a:t>HEALTH INSURANCE</a:t>
            </a:r>
            <a:endParaRPr sz="5400" b="1" i="0" u="none" strike="noStrike" cap="none" dirty="0" smtClean="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5400"/>
              <a:buFont typeface="Arial"/>
              <a:buNone/>
            </a:pPr>
            <a:endParaRPr sz="5400" b="1" i="0" u="none" strike="noStrike" cap="none" dirty="0" smtClean="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ts val="1100"/>
              <a:buFont typeface="Helvetica Neue"/>
              <a:buNone/>
            </a:pPr>
            <a:r>
              <a:rPr lang="tr-TR" sz="4400" b="0" i="0" u="none" strike="noStrike" cap="none" dirty="0" err="1" smtClean="0">
                <a:solidFill>
                  <a:schemeClr val="lt1"/>
                </a:solidFill>
                <a:latin typeface="Helvetica Neue"/>
                <a:ea typeface="Helvetica Neue"/>
                <a:cs typeface="Helvetica Neue"/>
                <a:sym typeface="Helvetica Neue"/>
              </a:rPr>
              <a:t>You</a:t>
            </a:r>
            <a:r>
              <a:rPr lang="tr-TR" sz="4400" b="0" i="0" u="none" strike="noStrike" cap="none" dirty="0" smtClean="0">
                <a:solidFill>
                  <a:schemeClr val="lt1"/>
                </a:solidFill>
                <a:latin typeface="Helvetica Neue"/>
                <a:ea typeface="Helvetica Neue"/>
                <a:cs typeface="Helvetica Neue"/>
                <a:sym typeface="Helvetica Neue"/>
              </a:rPr>
              <a:t> </a:t>
            </a:r>
            <a:r>
              <a:rPr lang="tr-TR" sz="4400" b="0" i="0" u="none" strike="noStrike" cap="none" dirty="0" err="1" smtClean="0">
                <a:solidFill>
                  <a:schemeClr val="lt1"/>
                </a:solidFill>
                <a:latin typeface="Helvetica Neue"/>
                <a:ea typeface="Helvetica Neue"/>
                <a:cs typeface="Helvetica Neue"/>
                <a:sym typeface="Helvetica Neue"/>
              </a:rPr>
              <a:t>may</a:t>
            </a:r>
            <a:r>
              <a:rPr lang="tr-TR" sz="4400" b="0" i="0" u="none" strike="noStrike" cap="none" dirty="0" smtClean="0">
                <a:solidFill>
                  <a:schemeClr val="lt1"/>
                </a:solidFill>
                <a:latin typeface="Helvetica Neue"/>
                <a:ea typeface="Helvetica Neue"/>
                <a:cs typeface="Helvetica Neue"/>
                <a:sym typeface="Helvetica Neue"/>
              </a:rPr>
              <a:t> </a:t>
            </a:r>
            <a:r>
              <a:rPr lang="tr-TR" sz="4400" b="0" i="0" u="none" strike="noStrike" cap="none" dirty="0" err="1" smtClean="0">
                <a:solidFill>
                  <a:schemeClr val="lt1"/>
                </a:solidFill>
                <a:latin typeface="Helvetica Neue"/>
                <a:ea typeface="Helvetica Neue"/>
                <a:cs typeface="Helvetica Neue"/>
                <a:sym typeface="Helvetica Neue"/>
              </a:rPr>
              <a:t>choose</a:t>
            </a:r>
            <a:r>
              <a:rPr lang="tr-TR" sz="4400" b="0" i="0" u="none" strike="noStrike" cap="none" dirty="0" smtClean="0">
                <a:solidFill>
                  <a:schemeClr val="lt1"/>
                </a:solidFill>
                <a:latin typeface="Helvetica Neue"/>
                <a:ea typeface="Helvetica Neue"/>
                <a:cs typeface="Helvetica Neue"/>
                <a:sym typeface="Helvetica Neue"/>
              </a:rPr>
              <a:t> </a:t>
            </a:r>
            <a:r>
              <a:rPr lang="tr-TR" sz="4400" b="0" i="0" u="none" strike="noStrike" cap="none" dirty="0" err="1" smtClean="0">
                <a:solidFill>
                  <a:schemeClr val="lt1"/>
                </a:solidFill>
                <a:latin typeface="Helvetica Neue"/>
                <a:ea typeface="Helvetica Neue"/>
                <a:cs typeface="Helvetica Neue"/>
                <a:sym typeface="Helvetica Neue"/>
              </a:rPr>
              <a:t>any</a:t>
            </a:r>
            <a:r>
              <a:rPr lang="tr-TR" sz="4400" b="0" i="0" u="none" strike="noStrike" cap="none" dirty="0" smtClean="0">
                <a:solidFill>
                  <a:schemeClr val="lt1"/>
                </a:solidFill>
                <a:latin typeface="Helvetica Neue"/>
                <a:ea typeface="Helvetica Neue"/>
                <a:cs typeface="Helvetica Neue"/>
                <a:sym typeface="Helvetica Neue"/>
              </a:rPr>
              <a:t> </a:t>
            </a:r>
            <a:r>
              <a:rPr lang="tr-TR" sz="4400" b="0" i="0" u="none" strike="noStrike" cap="none" dirty="0" err="1" smtClean="0">
                <a:solidFill>
                  <a:schemeClr val="lt1"/>
                </a:solidFill>
                <a:latin typeface="Helvetica Neue"/>
                <a:ea typeface="Helvetica Neue"/>
                <a:cs typeface="Helvetica Neue"/>
                <a:sym typeface="Helvetica Neue"/>
              </a:rPr>
              <a:t>other</a:t>
            </a:r>
            <a:r>
              <a:rPr lang="tr-TR" sz="4400" b="0" i="0" u="none" strike="noStrike" cap="none" dirty="0" smtClean="0">
                <a:solidFill>
                  <a:schemeClr val="lt1"/>
                </a:solidFill>
                <a:latin typeface="Helvetica Neue"/>
                <a:ea typeface="Helvetica Neue"/>
                <a:cs typeface="Helvetica Neue"/>
                <a:sym typeface="Helvetica Neue"/>
              </a:rPr>
              <a:t> </a:t>
            </a:r>
            <a:r>
              <a:rPr lang="tr-TR" sz="4400" b="0" i="0" u="none" strike="noStrike" cap="none" dirty="0" err="1" smtClean="0">
                <a:solidFill>
                  <a:schemeClr val="lt1"/>
                </a:solidFill>
                <a:latin typeface="Helvetica Neue"/>
                <a:ea typeface="Helvetica Neue"/>
                <a:cs typeface="Helvetica Neue"/>
                <a:sym typeface="Helvetica Neue"/>
              </a:rPr>
              <a:t>insurance</a:t>
            </a:r>
            <a:r>
              <a:rPr lang="tr-TR" sz="4400" b="0" i="0" u="none" strike="noStrike" cap="none" dirty="0" smtClean="0">
                <a:solidFill>
                  <a:schemeClr val="lt1"/>
                </a:solidFill>
                <a:latin typeface="Helvetica Neue"/>
                <a:ea typeface="Helvetica Neue"/>
                <a:cs typeface="Helvetica Neue"/>
                <a:sym typeface="Helvetica Neue"/>
              </a:rPr>
              <a:t> </a:t>
            </a:r>
            <a:r>
              <a:rPr lang="tr-TR" sz="4400" b="0" i="0" u="none" strike="noStrike" cap="none" dirty="0" err="1" smtClean="0">
                <a:solidFill>
                  <a:schemeClr val="lt1"/>
                </a:solidFill>
                <a:latin typeface="Helvetica Neue"/>
                <a:ea typeface="Helvetica Neue"/>
                <a:cs typeface="Helvetica Neue"/>
                <a:sym typeface="Helvetica Neue"/>
              </a:rPr>
              <a:t>company</a:t>
            </a:r>
            <a:r>
              <a:rPr lang="tr-TR" sz="4400" b="0" i="0" u="none" strike="noStrike" cap="none" dirty="0" smtClean="0">
                <a:solidFill>
                  <a:schemeClr val="lt1"/>
                </a:solidFill>
                <a:latin typeface="Helvetica Neue"/>
                <a:ea typeface="Helvetica Neue"/>
                <a:cs typeface="Helvetica Neue"/>
                <a:sym typeface="Helvetica Neue"/>
              </a:rPr>
              <a:t> but </a:t>
            </a:r>
          </a:p>
          <a:p>
            <a:pPr marL="0" marR="0" lvl="0" indent="0" algn="ctr" rtl="0">
              <a:lnSpc>
                <a:spcPct val="100000"/>
              </a:lnSpc>
              <a:spcBef>
                <a:spcPts val="0"/>
              </a:spcBef>
              <a:spcAft>
                <a:spcPts val="0"/>
              </a:spcAft>
              <a:buClr>
                <a:schemeClr val="lt1"/>
              </a:buClr>
              <a:buSzPts val="1100"/>
              <a:buFont typeface="Helvetica Neue"/>
              <a:buNone/>
            </a:pPr>
            <a:r>
              <a:rPr lang="tr-TR" sz="4400" b="0" i="0" u="none" strike="noStrike" cap="none" dirty="0" smtClean="0">
                <a:solidFill>
                  <a:schemeClr val="lt1"/>
                </a:solidFill>
                <a:latin typeface="Helvetica Neue"/>
                <a:ea typeface="Helvetica Neue"/>
                <a:cs typeface="Helvetica Neue"/>
                <a:sym typeface="Helvetica Neue"/>
              </a:rPr>
              <a:t>ALLIANZ and GUARD ME </a:t>
            </a:r>
            <a:r>
              <a:rPr lang="tr-TR" sz="4400" b="0" i="0" u="none" strike="noStrike" cap="none" dirty="0" err="1" smtClean="0">
                <a:solidFill>
                  <a:schemeClr val="lt1"/>
                </a:solidFill>
                <a:latin typeface="Helvetica Neue"/>
                <a:ea typeface="Helvetica Neue"/>
                <a:cs typeface="Helvetica Neue"/>
                <a:sym typeface="Helvetica Neue"/>
              </a:rPr>
              <a:t>are</a:t>
            </a:r>
            <a:r>
              <a:rPr lang="tr-TR" sz="4400" b="0" i="0" u="none" strike="noStrike" cap="none" dirty="0" smtClean="0">
                <a:solidFill>
                  <a:schemeClr val="lt1"/>
                </a:solidFill>
                <a:latin typeface="Helvetica Neue"/>
                <a:ea typeface="Helvetica Neue"/>
                <a:cs typeface="Helvetica Neue"/>
                <a:sym typeface="Helvetica Neue"/>
              </a:rPr>
              <a:t> in </a:t>
            </a:r>
            <a:r>
              <a:rPr lang="tr-TR" sz="4400" b="0" i="0" u="none" strike="noStrike" cap="none" dirty="0" err="1" smtClean="0">
                <a:solidFill>
                  <a:schemeClr val="lt1"/>
                </a:solidFill>
                <a:latin typeface="Helvetica Neue"/>
                <a:ea typeface="Helvetica Neue"/>
                <a:cs typeface="Helvetica Neue"/>
                <a:sym typeface="Helvetica Neue"/>
              </a:rPr>
              <a:t>collaboration</a:t>
            </a:r>
            <a:r>
              <a:rPr lang="tr-TR" sz="4400" b="0" i="0" u="none" strike="noStrike" cap="none" dirty="0" smtClean="0">
                <a:solidFill>
                  <a:schemeClr val="lt1"/>
                </a:solidFill>
                <a:latin typeface="Helvetica Neue"/>
                <a:ea typeface="Helvetica Neue"/>
                <a:cs typeface="Helvetica Neue"/>
                <a:sym typeface="Helvetica Neue"/>
              </a:rPr>
              <a:t> </a:t>
            </a:r>
            <a:r>
              <a:rPr lang="tr-TR" sz="4400" b="0" i="0" u="none" strike="noStrike" cap="none" dirty="0" err="1" smtClean="0">
                <a:solidFill>
                  <a:schemeClr val="lt1"/>
                </a:solidFill>
                <a:latin typeface="Helvetica Neue"/>
                <a:ea typeface="Helvetica Neue"/>
                <a:cs typeface="Helvetica Neue"/>
                <a:sym typeface="Helvetica Neue"/>
              </a:rPr>
              <a:t>with</a:t>
            </a:r>
            <a:r>
              <a:rPr lang="tr-TR" sz="4400" b="0" i="0" u="none" strike="noStrike" cap="none" dirty="0" smtClean="0">
                <a:solidFill>
                  <a:schemeClr val="lt1"/>
                </a:solidFill>
                <a:latin typeface="Helvetica Neue"/>
                <a:ea typeface="Helvetica Neue"/>
                <a:cs typeface="Helvetica Neue"/>
                <a:sym typeface="Helvetica Neue"/>
              </a:rPr>
              <a:t> </a:t>
            </a:r>
            <a:r>
              <a:rPr lang="tr-TR" sz="4400" b="0" i="0" u="none" strike="noStrike" cap="none" dirty="0" err="1" smtClean="0">
                <a:solidFill>
                  <a:schemeClr val="lt1"/>
                </a:solidFill>
                <a:latin typeface="Helvetica Neue"/>
                <a:ea typeface="Helvetica Neue"/>
                <a:cs typeface="Helvetica Neue"/>
                <a:sym typeface="Helvetica Neue"/>
              </a:rPr>
              <a:t>our</a:t>
            </a:r>
            <a:r>
              <a:rPr lang="tr-TR" sz="4400" b="0" i="0" u="none" strike="noStrike" cap="none" dirty="0" smtClean="0">
                <a:solidFill>
                  <a:schemeClr val="lt1"/>
                </a:solidFill>
                <a:latin typeface="Helvetica Neue"/>
                <a:ea typeface="Helvetica Neue"/>
                <a:cs typeface="Helvetica Neue"/>
                <a:sym typeface="Helvetica Neue"/>
              </a:rPr>
              <a:t> </a:t>
            </a:r>
            <a:r>
              <a:rPr lang="tr-TR" sz="4400" b="0" i="0" u="none" strike="noStrike" cap="none" dirty="0" err="1" smtClean="0">
                <a:solidFill>
                  <a:schemeClr val="lt1"/>
                </a:solidFill>
                <a:latin typeface="Helvetica Neue"/>
                <a:ea typeface="Helvetica Neue"/>
                <a:cs typeface="Helvetica Neue"/>
                <a:sym typeface="Helvetica Neue"/>
              </a:rPr>
              <a:t>university</a:t>
            </a:r>
            <a:r>
              <a:rPr lang="tr-TR" sz="4400" b="0" i="0" u="none" strike="noStrike" cap="none" dirty="0" smtClean="0">
                <a:solidFill>
                  <a:schemeClr val="lt1"/>
                </a:solidFill>
                <a:latin typeface="Helvetica Neue"/>
                <a:ea typeface="Helvetica Neue"/>
                <a:cs typeface="Helvetica Neue"/>
                <a:sym typeface="Helvetica Neue"/>
              </a:rPr>
              <a:t>. </a:t>
            </a:r>
          </a:p>
          <a:p>
            <a:pPr marL="0" marR="0" lvl="0" indent="0" algn="ctr" rtl="0">
              <a:lnSpc>
                <a:spcPct val="100000"/>
              </a:lnSpc>
              <a:spcBef>
                <a:spcPts val="0"/>
              </a:spcBef>
              <a:spcAft>
                <a:spcPts val="0"/>
              </a:spcAft>
              <a:buClr>
                <a:schemeClr val="lt1"/>
              </a:buClr>
              <a:buSzPts val="1100"/>
              <a:buFont typeface="Helvetica Neue"/>
              <a:buNone/>
            </a:pPr>
            <a:r>
              <a:rPr lang="tr-TR" sz="4400" dirty="0" err="1" smtClean="0">
                <a:solidFill>
                  <a:schemeClr val="lt1"/>
                </a:solidFill>
                <a:latin typeface="Helvetica Neue"/>
                <a:ea typeface="Helvetica Neue"/>
                <a:cs typeface="Helvetica Neue"/>
                <a:sym typeface="Helvetica Neue"/>
              </a:rPr>
              <a:t>That</a:t>
            </a:r>
            <a:r>
              <a:rPr lang="tr-TR" sz="4400" dirty="0" smtClean="0">
                <a:solidFill>
                  <a:schemeClr val="lt1"/>
                </a:solidFill>
                <a:latin typeface="Helvetica Neue"/>
                <a:ea typeface="Helvetica Neue"/>
                <a:cs typeface="Helvetica Neue"/>
                <a:sym typeface="Helvetica Neue"/>
              </a:rPr>
              <a:t> </a:t>
            </a:r>
            <a:r>
              <a:rPr lang="tr-TR" sz="4400" dirty="0" err="1" smtClean="0">
                <a:solidFill>
                  <a:schemeClr val="lt1"/>
                </a:solidFill>
                <a:latin typeface="Helvetica Neue"/>
                <a:ea typeface="Helvetica Neue"/>
                <a:cs typeface="Helvetica Neue"/>
                <a:sym typeface="Helvetica Neue"/>
              </a:rPr>
              <a:t>might</a:t>
            </a:r>
            <a:r>
              <a:rPr lang="tr-TR" sz="4400" dirty="0" smtClean="0">
                <a:solidFill>
                  <a:schemeClr val="lt1"/>
                </a:solidFill>
                <a:latin typeface="Helvetica Neue"/>
                <a:ea typeface="Helvetica Neue"/>
                <a:cs typeface="Helvetica Neue"/>
                <a:sym typeface="Helvetica Neue"/>
              </a:rPr>
              <a:t> </a:t>
            </a:r>
            <a:r>
              <a:rPr lang="tr-TR" sz="4400" dirty="0" err="1" smtClean="0">
                <a:solidFill>
                  <a:schemeClr val="lt1"/>
                </a:solidFill>
                <a:latin typeface="Helvetica Neue"/>
                <a:ea typeface="Helvetica Neue"/>
                <a:cs typeface="Helvetica Neue"/>
                <a:sym typeface="Helvetica Neue"/>
              </a:rPr>
              <a:t>save</a:t>
            </a:r>
            <a:r>
              <a:rPr lang="tr-TR" sz="4400" dirty="0" smtClean="0">
                <a:solidFill>
                  <a:schemeClr val="lt1"/>
                </a:solidFill>
                <a:latin typeface="Helvetica Neue"/>
                <a:ea typeface="Helvetica Neue"/>
                <a:cs typeface="Helvetica Neue"/>
                <a:sym typeface="Helvetica Neue"/>
              </a:rPr>
              <a:t> </a:t>
            </a:r>
            <a:r>
              <a:rPr lang="tr-TR" sz="4400" dirty="0" err="1" smtClean="0">
                <a:solidFill>
                  <a:schemeClr val="lt1"/>
                </a:solidFill>
                <a:latin typeface="Helvetica Neue"/>
                <a:ea typeface="Helvetica Neue"/>
                <a:cs typeface="Helvetica Neue"/>
                <a:sym typeface="Helvetica Neue"/>
              </a:rPr>
              <a:t>you</a:t>
            </a:r>
            <a:r>
              <a:rPr lang="tr-TR" sz="4400" dirty="0" smtClean="0">
                <a:solidFill>
                  <a:schemeClr val="lt1"/>
                </a:solidFill>
                <a:latin typeface="Helvetica Neue"/>
                <a:ea typeface="Helvetica Neue"/>
                <a:cs typeface="Helvetica Neue"/>
                <a:sym typeface="Helvetica Neue"/>
              </a:rPr>
              <a:t> </a:t>
            </a:r>
            <a:r>
              <a:rPr lang="tr-TR" sz="4400" dirty="0" err="1" smtClean="0">
                <a:solidFill>
                  <a:schemeClr val="lt1"/>
                </a:solidFill>
                <a:latin typeface="Helvetica Neue"/>
                <a:ea typeface="Helvetica Neue"/>
                <a:cs typeface="Helvetica Neue"/>
                <a:sym typeface="Helvetica Neue"/>
              </a:rPr>
              <a:t>some</a:t>
            </a:r>
            <a:r>
              <a:rPr lang="tr-TR" sz="4400" dirty="0" smtClean="0">
                <a:solidFill>
                  <a:schemeClr val="lt1"/>
                </a:solidFill>
                <a:latin typeface="Helvetica Neue"/>
                <a:ea typeface="Helvetica Neue"/>
                <a:cs typeface="Helvetica Neue"/>
                <a:sym typeface="Helvetica Neue"/>
              </a:rPr>
              <a:t> time. </a:t>
            </a:r>
          </a:p>
          <a:p>
            <a:pPr marL="0" marR="0" lvl="0" indent="0" algn="ctr" rtl="0">
              <a:lnSpc>
                <a:spcPct val="100000"/>
              </a:lnSpc>
              <a:spcBef>
                <a:spcPts val="0"/>
              </a:spcBef>
              <a:spcAft>
                <a:spcPts val="0"/>
              </a:spcAft>
              <a:buClr>
                <a:schemeClr val="lt1"/>
              </a:buClr>
              <a:buSzPts val="1100"/>
              <a:buFont typeface="Helvetica Neue"/>
              <a:buNone/>
            </a:pPr>
            <a:r>
              <a:rPr lang="tr-TR" sz="4400" b="0" i="0" u="none" strike="noStrike" cap="none" dirty="0" err="1" smtClean="0">
                <a:solidFill>
                  <a:schemeClr val="lt1"/>
                </a:solidFill>
                <a:latin typeface="Helvetica Neue"/>
                <a:sym typeface="Helvetica Neue"/>
              </a:rPr>
              <a:t>You</a:t>
            </a:r>
            <a:r>
              <a:rPr lang="tr-TR" sz="4400" b="0" i="0" u="none" strike="noStrike" cap="none" dirty="0" smtClean="0">
                <a:solidFill>
                  <a:schemeClr val="lt1"/>
                </a:solidFill>
                <a:latin typeface="Helvetica Neue"/>
                <a:sym typeface="Helvetica Neue"/>
              </a:rPr>
              <a:t> can </a:t>
            </a:r>
            <a:r>
              <a:rPr lang="tr-TR" sz="4400" b="0" i="0" u="none" strike="noStrike" cap="none" dirty="0" err="1" smtClean="0">
                <a:solidFill>
                  <a:schemeClr val="lt1"/>
                </a:solidFill>
                <a:latin typeface="Helvetica Neue"/>
                <a:sym typeface="Helvetica Neue"/>
              </a:rPr>
              <a:t>contact</a:t>
            </a:r>
            <a:r>
              <a:rPr lang="tr-TR" sz="4400" b="0" i="0" u="none" strike="noStrike" cap="none" dirty="0" smtClean="0">
                <a:solidFill>
                  <a:schemeClr val="lt1"/>
                </a:solidFill>
                <a:latin typeface="Helvetica Neue"/>
                <a:sym typeface="Helvetica Neue"/>
              </a:rPr>
              <a:t> </a:t>
            </a:r>
            <a:r>
              <a:rPr lang="tr-TR" sz="4400" b="0" i="0" u="none" strike="noStrike" cap="none" dirty="0" err="1" smtClean="0">
                <a:solidFill>
                  <a:schemeClr val="lt1"/>
                </a:solidFill>
                <a:latin typeface="Helvetica Neue"/>
                <a:sym typeface="Helvetica Neue"/>
              </a:rPr>
              <a:t>with</a:t>
            </a:r>
            <a:r>
              <a:rPr lang="tr-TR" sz="4400" b="0" i="0" u="none" strike="noStrike" cap="none" dirty="0" smtClean="0">
                <a:solidFill>
                  <a:schemeClr val="lt1"/>
                </a:solidFill>
                <a:latin typeface="Helvetica Neue"/>
                <a:sym typeface="Helvetica Neue"/>
              </a:rPr>
              <a:t> </a:t>
            </a:r>
            <a:r>
              <a:rPr lang="tr-TR" sz="4400" b="0" i="0" u="none" strike="noStrike" cap="none" dirty="0" err="1" smtClean="0">
                <a:solidFill>
                  <a:schemeClr val="lt1"/>
                </a:solidFill>
                <a:latin typeface="Helvetica Neue"/>
                <a:sym typeface="Helvetica Neue"/>
              </a:rPr>
              <a:t>them</a:t>
            </a:r>
            <a:r>
              <a:rPr lang="tr-TR" sz="4400" b="0" i="0" u="none" strike="noStrike" cap="none" dirty="0" smtClean="0">
                <a:solidFill>
                  <a:schemeClr val="lt1"/>
                </a:solidFill>
                <a:latin typeface="Helvetica Neue"/>
                <a:sym typeface="Helvetica Neue"/>
              </a:rPr>
              <a:t> </a:t>
            </a:r>
            <a:r>
              <a:rPr lang="tr-TR" sz="4400" b="0" i="0" u="none" strike="noStrike" cap="none" dirty="0" err="1" smtClean="0">
                <a:solidFill>
                  <a:schemeClr val="lt1"/>
                </a:solidFill>
                <a:latin typeface="Helvetica Neue"/>
                <a:sym typeface="Helvetica Neue"/>
              </a:rPr>
              <a:t>via</a:t>
            </a:r>
            <a:r>
              <a:rPr lang="tr-TR" sz="4400" b="0" i="0" u="none" strike="noStrike" cap="none" dirty="0" smtClean="0">
                <a:solidFill>
                  <a:schemeClr val="lt1"/>
                </a:solidFill>
                <a:latin typeface="Helvetica Neue"/>
                <a:sym typeface="Helvetica Neue"/>
              </a:rPr>
              <a:t> </a:t>
            </a:r>
            <a:r>
              <a:rPr lang="tr-TR" sz="4400" b="0" i="0" u="none" strike="noStrike" cap="none" dirty="0" err="1" smtClean="0">
                <a:solidFill>
                  <a:schemeClr val="lt1"/>
                </a:solidFill>
                <a:latin typeface="Helvetica Neue"/>
                <a:sym typeface="Helvetica Neue"/>
              </a:rPr>
              <a:t>information</a:t>
            </a:r>
            <a:r>
              <a:rPr lang="tr-TR" sz="4400" b="0" i="0" u="none" strike="noStrike" cap="none" dirty="0" smtClean="0">
                <a:solidFill>
                  <a:schemeClr val="lt1"/>
                </a:solidFill>
                <a:latin typeface="Helvetica Neue"/>
                <a:sym typeface="Helvetica Neue"/>
              </a:rPr>
              <a:t> </a:t>
            </a:r>
            <a:r>
              <a:rPr lang="tr-TR" sz="4400" b="0" i="0" u="none" strike="noStrike" cap="none" dirty="0" err="1" smtClean="0">
                <a:solidFill>
                  <a:schemeClr val="lt1"/>
                </a:solidFill>
                <a:latin typeface="Helvetica Neue"/>
                <a:sym typeface="Helvetica Neue"/>
              </a:rPr>
              <a:t>given</a:t>
            </a:r>
            <a:r>
              <a:rPr lang="tr-TR" sz="4400" b="0" i="0" u="none" strike="noStrike" cap="none" dirty="0" smtClean="0">
                <a:solidFill>
                  <a:schemeClr val="lt1"/>
                </a:solidFill>
                <a:latin typeface="Helvetica Neue"/>
                <a:sym typeface="Helvetica Neue"/>
              </a:rPr>
              <a:t> on </a:t>
            </a:r>
            <a:r>
              <a:rPr lang="tr-TR" sz="4400" b="0" i="0" u="none" strike="noStrike" cap="none" dirty="0" err="1" smtClean="0">
                <a:solidFill>
                  <a:schemeClr val="lt1"/>
                </a:solidFill>
                <a:latin typeface="Helvetica Neue"/>
                <a:sym typeface="Helvetica Neue"/>
              </a:rPr>
              <a:t>below</a:t>
            </a:r>
            <a:r>
              <a:rPr lang="tr-TR" sz="4400" b="0" i="0" u="none" strike="noStrike" cap="none" dirty="0" smtClean="0">
                <a:solidFill>
                  <a:schemeClr val="lt1"/>
                </a:solidFill>
                <a:latin typeface="Helvetica Neue"/>
                <a:sym typeface="Helvetica Neue"/>
              </a:rPr>
              <a:t>;</a:t>
            </a:r>
          </a:p>
          <a:p>
            <a:pPr marL="0" marR="0" lvl="0" indent="0" algn="ctr" rtl="0">
              <a:lnSpc>
                <a:spcPct val="100000"/>
              </a:lnSpc>
              <a:spcBef>
                <a:spcPts val="0"/>
              </a:spcBef>
              <a:spcAft>
                <a:spcPts val="0"/>
              </a:spcAft>
              <a:buClr>
                <a:schemeClr val="lt1"/>
              </a:buClr>
              <a:buSzPts val="1100"/>
              <a:buFont typeface="Helvetica Neue"/>
              <a:buNone/>
            </a:pPr>
            <a:endParaRPr lang="tr-TR" sz="4400" b="0" i="0" u="none" strike="noStrike" cap="none" dirty="0" smtClean="0">
              <a:solidFill>
                <a:schemeClr val="lt1"/>
              </a:solidFill>
              <a:latin typeface="Helvetica Neue"/>
              <a:sym typeface="Helvetica Neue"/>
            </a:endParaRPr>
          </a:p>
          <a:p>
            <a:pPr marL="0" marR="0" lvl="0" indent="0" algn="ctr" rtl="0">
              <a:lnSpc>
                <a:spcPct val="100000"/>
              </a:lnSpc>
              <a:spcBef>
                <a:spcPts val="0"/>
              </a:spcBef>
              <a:spcAft>
                <a:spcPts val="0"/>
              </a:spcAft>
              <a:buClr>
                <a:schemeClr val="lt1"/>
              </a:buClr>
              <a:buSzPts val="1100"/>
              <a:buFont typeface="Helvetica Neue"/>
              <a:buNone/>
            </a:pPr>
            <a:endParaRPr sz="1400" b="0" i="0" u="none" strike="noStrike" cap="none" dirty="0">
              <a:solidFill>
                <a:srgbClr val="000000"/>
              </a:solidFill>
              <a:latin typeface="Arial"/>
              <a:ea typeface="Arial"/>
              <a:cs typeface="Arial"/>
              <a:sym typeface="Arial"/>
            </a:endParaRPr>
          </a:p>
        </p:txBody>
      </p:sp>
      <p:sp>
        <p:nvSpPr>
          <p:cNvPr id="7" name="Shape 185"/>
          <p:cNvSpPr/>
          <p:nvPr/>
        </p:nvSpPr>
        <p:spPr>
          <a:xfrm>
            <a:off x="10899807" y="844101"/>
            <a:ext cx="2382507" cy="2382513"/>
          </a:xfrm>
          <a:prstGeom prst="ellipse">
            <a:avLst/>
          </a:prstGeom>
          <a:solidFill>
            <a:schemeClr val="lt1"/>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0" u="none" strike="noStrike" cap="none">
              <a:solidFill>
                <a:schemeClr val="lt1"/>
              </a:solidFill>
              <a:latin typeface="Open Sans Light"/>
              <a:ea typeface="Open Sans Light"/>
              <a:cs typeface="Open Sans Light"/>
              <a:sym typeface="Open Sans Light"/>
            </a:endParaRPr>
          </a:p>
        </p:txBody>
      </p:sp>
      <p:pic>
        <p:nvPicPr>
          <p:cNvPr id="8" name="Shape 186" descr="Related image"/>
          <p:cNvPicPr preferRelativeResize="0"/>
          <p:nvPr/>
        </p:nvPicPr>
        <p:blipFill rotWithShape="1">
          <a:blip r:embed="rId3">
            <a:alphaModFix/>
          </a:blip>
          <a:srcRect/>
          <a:stretch/>
        </p:blipFill>
        <p:spPr>
          <a:xfrm>
            <a:off x="11519560" y="1463856"/>
            <a:ext cx="1143000" cy="1143001"/>
          </a:xfrm>
          <a:prstGeom prst="rect">
            <a:avLst/>
          </a:prstGeom>
          <a:noFill/>
          <a:ln>
            <a:noFill/>
          </a:ln>
        </p:spPr>
      </p:pic>
      <p:graphicFrame>
        <p:nvGraphicFramePr>
          <p:cNvPr id="5" name="Tablo 4"/>
          <p:cNvGraphicFramePr>
            <a:graphicFrameLocks noGrp="1"/>
          </p:cNvGraphicFramePr>
          <p:nvPr>
            <p:extLst>
              <p:ext uri="{D42A27DB-BD31-4B8C-83A1-F6EECF244321}">
                <p14:modId xmlns:p14="http://schemas.microsoft.com/office/powerpoint/2010/main" val="3551004279"/>
              </p:ext>
            </p:extLst>
          </p:nvPr>
        </p:nvGraphicFramePr>
        <p:xfrm>
          <a:off x="7244900" y="9250998"/>
          <a:ext cx="10240962" cy="2705475"/>
        </p:xfrm>
        <a:graphic>
          <a:graphicData uri="http://schemas.openxmlformats.org/drawingml/2006/table">
            <a:tbl>
              <a:tblPr>
                <a:tableStyleId>{5C22544A-7EE6-4342-B048-85BDC9FD1C3A}</a:tableStyleId>
              </a:tblPr>
              <a:tblGrid>
                <a:gridCol w="5463881"/>
                <a:gridCol w="4777081"/>
              </a:tblGrid>
              <a:tr h="676369">
                <a:tc>
                  <a:txBody>
                    <a:bodyPr/>
                    <a:lstStyle/>
                    <a:p>
                      <a:pPr algn="ctr" fontAlgn="ctr"/>
                      <a:r>
                        <a:rPr lang="tr-TR" sz="3000" b="0" u="none" strike="noStrike" dirty="0" err="1">
                          <a:solidFill>
                            <a:schemeClr val="bg1"/>
                          </a:solidFill>
                          <a:effectLst/>
                          <a:latin typeface="Helvetica Neue" panose="020B0604020202020204" charset="0"/>
                        </a:rPr>
                        <a:t>Allianz</a:t>
                      </a:r>
                      <a:endParaRPr lang="tr-TR" sz="3000" b="0" i="0" u="none" strike="noStrike" dirty="0">
                        <a:solidFill>
                          <a:schemeClr val="bg1"/>
                        </a:solidFill>
                        <a:effectLst/>
                        <a:latin typeface="Helvetica Neue" panose="020B0604020202020204" charset="0"/>
                      </a:endParaRPr>
                    </a:p>
                  </a:txBody>
                  <a:tcPr marL="9525" marR="9525" marT="9525" marB="0" anchor="ctr">
                    <a:noFill/>
                  </a:tcPr>
                </a:tc>
                <a:tc>
                  <a:txBody>
                    <a:bodyPr/>
                    <a:lstStyle/>
                    <a:p>
                      <a:pPr algn="ctr" fontAlgn="ctr"/>
                      <a:r>
                        <a:rPr lang="tr-TR" sz="3000" b="0" u="none" strike="noStrike" dirty="0" err="1">
                          <a:solidFill>
                            <a:schemeClr val="bg1"/>
                          </a:solidFill>
                          <a:effectLst/>
                          <a:latin typeface="Helvetica Neue" panose="020B0604020202020204" charset="0"/>
                        </a:rPr>
                        <a:t>Guard</a:t>
                      </a:r>
                      <a:r>
                        <a:rPr lang="tr-TR" sz="3000" b="0" u="none" strike="noStrike" dirty="0">
                          <a:solidFill>
                            <a:schemeClr val="bg1"/>
                          </a:solidFill>
                          <a:effectLst/>
                          <a:latin typeface="Helvetica Neue" panose="020B0604020202020204" charset="0"/>
                        </a:rPr>
                        <a:t> Me</a:t>
                      </a:r>
                      <a:endParaRPr lang="tr-TR" sz="3000" b="0" i="0" u="none" strike="noStrike" dirty="0">
                        <a:solidFill>
                          <a:schemeClr val="bg1"/>
                        </a:solidFill>
                        <a:effectLst/>
                        <a:latin typeface="Helvetica Neue" panose="020B0604020202020204" charset="0"/>
                      </a:endParaRPr>
                    </a:p>
                  </a:txBody>
                  <a:tcPr marL="9525" marR="9525" marT="9525" marB="0" anchor="ctr">
                    <a:noFill/>
                  </a:tcPr>
                </a:tc>
              </a:tr>
              <a:tr h="676369">
                <a:tc>
                  <a:txBody>
                    <a:bodyPr/>
                    <a:lstStyle/>
                    <a:p>
                      <a:pPr algn="ctr" fontAlgn="ctr"/>
                      <a:r>
                        <a:rPr lang="tr-TR" sz="3000" b="0" u="none" strike="noStrike" dirty="0">
                          <a:solidFill>
                            <a:schemeClr val="bg1"/>
                          </a:solidFill>
                          <a:effectLst/>
                          <a:latin typeface="Helvetica Neue" panose="020B0604020202020204" charset="0"/>
                        </a:rPr>
                        <a:t>Dilek Akkuş </a:t>
                      </a:r>
                      <a:endParaRPr lang="tr-TR" sz="3000" b="0" i="0" u="none" strike="noStrike" dirty="0">
                        <a:solidFill>
                          <a:schemeClr val="bg1"/>
                        </a:solidFill>
                        <a:effectLst/>
                        <a:latin typeface="Helvetica Neue" panose="020B0604020202020204" charset="0"/>
                      </a:endParaRPr>
                    </a:p>
                  </a:txBody>
                  <a:tcPr marL="9525" marR="9525" marT="9525" marB="0" anchor="ctr">
                    <a:noFill/>
                  </a:tcPr>
                </a:tc>
                <a:tc>
                  <a:txBody>
                    <a:bodyPr/>
                    <a:lstStyle/>
                    <a:p>
                      <a:pPr algn="ctr" fontAlgn="ctr"/>
                      <a:r>
                        <a:rPr lang="tr-TR" sz="3000" b="0" u="none" strike="noStrike" dirty="0">
                          <a:solidFill>
                            <a:schemeClr val="bg1"/>
                          </a:solidFill>
                          <a:effectLst/>
                          <a:latin typeface="Helvetica Neue" panose="020B0604020202020204" charset="0"/>
                        </a:rPr>
                        <a:t>Zeynep Gürses</a:t>
                      </a:r>
                      <a:endParaRPr lang="tr-TR" sz="3000" b="0" i="0" u="none" strike="noStrike" dirty="0">
                        <a:solidFill>
                          <a:schemeClr val="bg1"/>
                        </a:solidFill>
                        <a:effectLst/>
                        <a:latin typeface="Helvetica Neue" panose="020B0604020202020204" charset="0"/>
                      </a:endParaRPr>
                    </a:p>
                  </a:txBody>
                  <a:tcPr marL="9525" marR="9525" marT="9525" marB="0" anchor="ctr">
                    <a:noFill/>
                  </a:tcPr>
                </a:tc>
              </a:tr>
              <a:tr h="1352737">
                <a:tc>
                  <a:txBody>
                    <a:bodyPr/>
                    <a:lstStyle/>
                    <a:p>
                      <a:pPr algn="ctr" fontAlgn="ctr"/>
                      <a:r>
                        <a:rPr lang="tr-TR" sz="3000" b="0" u="none" strike="noStrike" dirty="0">
                          <a:solidFill>
                            <a:schemeClr val="bg1"/>
                          </a:solidFill>
                          <a:effectLst/>
                          <a:latin typeface="Helvetica Neue" panose="020B0604020202020204" charset="0"/>
                        </a:rPr>
                        <a:t>009 0541 782 65 84</a:t>
                      </a:r>
                      <a:br>
                        <a:rPr lang="tr-TR" sz="3000" b="0" u="none" strike="noStrike" dirty="0">
                          <a:solidFill>
                            <a:schemeClr val="bg1"/>
                          </a:solidFill>
                          <a:effectLst/>
                          <a:latin typeface="Helvetica Neue" panose="020B0604020202020204" charset="0"/>
                        </a:rPr>
                      </a:br>
                      <a:endParaRPr lang="tr-TR" sz="3000" b="0" i="0" u="none" strike="noStrike" dirty="0">
                        <a:solidFill>
                          <a:schemeClr val="bg1"/>
                        </a:solidFill>
                        <a:effectLst/>
                        <a:latin typeface="Helvetica Neue" panose="020B0604020202020204" charset="0"/>
                      </a:endParaRPr>
                    </a:p>
                  </a:txBody>
                  <a:tcPr marL="9525" marR="9525" marT="9525" marB="0" anchor="ctr">
                    <a:noFill/>
                  </a:tcPr>
                </a:tc>
                <a:tc>
                  <a:txBody>
                    <a:bodyPr/>
                    <a:lstStyle/>
                    <a:p>
                      <a:pPr algn="ctr" fontAlgn="ctr"/>
                      <a:r>
                        <a:rPr lang="tr-TR" sz="3000" b="0" u="none" strike="noStrike" dirty="0">
                          <a:solidFill>
                            <a:schemeClr val="bg1"/>
                          </a:solidFill>
                          <a:effectLst/>
                          <a:latin typeface="Helvetica Neue" panose="020B0604020202020204" charset="0"/>
                        </a:rPr>
                        <a:t>0212 282 89 55</a:t>
                      </a:r>
                      <a:endParaRPr lang="tr-TR" sz="3000" b="0" i="0" u="none" strike="noStrike" dirty="0">
                        <a:solidFill>
                          <a:schemeClr val="bg1"/>
                        </a:solidFill>
                        <a:effectLst/>
                        <a:latin typeface="Helvetica Neue" panose="020B0604020202020204" charset="0"/>
                      </a:endParaRPr>
                    </a:p>
                  </a:txBody>
                  <a:tcPr marL="9525" marR="9525" marT="9525" marB="0" anchor="ctr">
                    <a:noFill/>
                  </a:tcPr>
                </a:tc>
              </a:tr>
            </a:tbl>
          </a:graphicData>
        </a:graphic>
      </p:graphicFrame>
    </p:spTree>
    <p:extLst>
      <p:ext uri="{BB962C8B-B14F-4D97-AF65-F5344CB8AC3E}">
        <p14:creationId xmlns:p14="http://schemas.microsoft.com/office/powerpoint/2010/main" val="86500059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Master">
  <a:themeElements>
    <a:clrScheme name="Red 01">
      <a:dk1>
        <a:srgbClr val="000000"/>
      </a:dk1>
      <a:lt1>
        <a:srgbClr val="FFFFFF"/>
      </a:lt1>
      <a:dk2>
        <a:srgbClr val="797979"/>
      </a:dk2>
      <a:lt2>
        <a:srgbClr val="E1221B"/>
      </a:lt2>
      <a:accent1>
        <a:srgbClr val="900600"/>
      </a:accent1>
      <a:accent2>
        <a:srgbClr val="BB0500"/>
      </a:accent2>
      <a:accent3>
        <a:srgbClr val="E1221B"/>
      </a:accent3>
      <a:accent4>
        <a:srgbClr val="EF333B"/>
      </a:accent4>
      <a:accent5>
        <a:srgbClr val="FF5364"/>
      </a:accent5>
      <a:accent6>
        <a:srgbClr val="C7C7C7"/>
      </a:accent6>
      <a:hlink>
        <a:srgbClr val="BB0500"/>
      </a:hlink>
      <a:folHlink>
        <a:srgbClr val="FF53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TotalTime>
  <Words>1019</Words>
  <Application>Microsoft Office PowerPoint</Application>
  <PresentationFormat>Custom</PresentationFormat>
  <Paragraphs>200</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Open Sans Light</vt:lpstr>
      <vt:lpstr>Open Sans</vt:lpstr>
      <vt:lpstr>Helvetica Neue</vt:lpstr>
      <vt:lpstr>Gill Sans</vt:lpstr>
      <vt:lpstr>Calibri</vt:lpstr>
      <vt:lpstr>Wingdings</vt:lpstr>
      <vt:lpstr>Master</vt:lpstr>
      <vt:lpstr>Welcome to  İstanbul Bilgi University</vt:lpstr>
      <vt:lpstr>Step by Step  Residence Permit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İstanbul Bilgi University</dc:title>
  <dc:creator>Gozde Topraktepe</dc:creator>
  <cp:lastModifiedBy>Gozde Topraktepe</cp:lastModifiedBy>
  <cp:revision>118</cp:revision>
  <dcterms:modified xsi:type="dcterms:W3CDTF">2018-09-11T13:11:43Z</dcterms:modified>
</cp:coreProperties>
</file>