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3"/>
  </p:notesMasterIdLst>
  <p:handoutMasterIdLst>
    <p:handoutMasterId r:id="rId14"/>
  </p:handoutMasterIdLst>
  <p:sldIdLst>
    <p:sldId id="1037" r:id="rId5"/>
    <p:sldId id="1049" r:id="rId6"/>
    <p:sldId id="1063" r:id="rId7"/>
    <p:sldId id="1064" r:id="rId8"/>
    <p:sldId id="1065" r:id="rId9"/>
    <p:sldId id="1067" r:id="rId10"/>
    <p:sldId id="1066" r:id="rId11"/>
    <p:sldId id="1038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p Tosun" initials="ST" lastIdx="3" clrIdx="0">
    <p:extLst>
      <p:ext uri="{19B8F6BF-5375-455C-9EA6-DF929625EA0E}">
        <p15:presenceInfo xmlns:p15="http://schemas.microsoft.com/office/powerpoint/2012/main" userId="S-1-5-21-3335638342-1483981310-2049597857-18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C3D17"/>
    <a:srgbClr val="DDDDDD"/>
    <a:srgbClr val="CDCDCD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94704" autoAdjust="0"/>
  </p:normalViewPr>
  <p:slideViewPr>
    <p:cSldViewPr snapToGrid="0">
      <p:cViewPr varScale="1">
        <p:scale>
          <a:sx n="77" d="100"/>
          <a:sy n="77" d="100"/>
        </p:scale>
        <p:origin x="103" y="133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3437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hmet Genc" userId="43545dae-fe09-448a-bfeb-4f5975041d5e" providerId="ADAL" clId="{C19ECAC7-586E-4C0D-9B54-C2E88874EE98}"/>
    <pc:docChg chg="custSel modSld">
      <pc:chgData name="Mehmet Genc" userId="43545dae-fe09-448a-bfeb-4f5975041d5e" providerId="ADAL" clId="{C19ECAC7-586E-4C0D-9B54-C2E88874EE98}" dt="2024-01-31T09:36:42.893" v="110" actId="14100"/>
      <pc:docMkLst>
        <pc:docMk/>
      </pc:docMkLst>
      <pc:sldChg chg="addSp delSp modSp mod">
        <pc:chgData name="Mehmet Genc" userId="43545dae-fe09-448a-bfeb-4f5975041d5e" providerId="ADAL" clId="{C19ECAC7-586E-4C0D-9B54-C2E88874EE98}" dt="2024-01-31T09:24:55.702" v="5" actId="1076"/>
        <pc:sldMkLst>
          <pc:docMk/>
          <pc:sldMk cId="3098965216" sldId="1049"/>
        </pc:sldMkLst>
        <pc:spChg chg="mod">
          <ac:chgData name="Mehmet Genc" userId="43545dae-fe09-448a-bfeb-4f5975041d5e" providerId="ADAL" clId="{C19ECAC7-586E-4C0D-9B54-C2E88874EE98}" dt="2024-01-31T09:24:55.702" v="5" actId="1076"/>
          <ac:spMkLst>
            <pc:docMk/>
            <pc:sldMk cId="3098965216" sldId="1049"/>
            <ac:spMk id="6" creationId="{04D398BF-7FAB-C385-F734-031FA609399E}"/>
          </ac:spMkLst>
        </pc:spChg>
        <pc:grpChg chg="del">
          <ac:chgData name="Mehmet Genc" userId="43545dae-fe09-448a-bfeb-4f5975041d5e" providerId="ADAL" clId="{C19ECAC7-586E-4C0D-9B54-C2E88874EE98}" dt="2024-01-31T09:24:36.611" v="0" actId="478"/>
          <ac:grpSpMkLst>
            <pc:docMk/>
            <pc:sldMk cId="3098965216" sldId="1049"/>
            <ac:grpSpMk id="10" creationId="{0D396EEC-67D8-9EB8-2A61-459D69B72364}"/>
          </ac:grpSpMkLst>
        </pc:grpChg>
        <pc:picChg chg="add mod">
          <ac:chgData name="Mehmet Genc" userId="43545dae-fe09-448a-bfeb-4f5975041d5e" providerId="ADAL" clId="{C19ECAC7-586E-4C0D-9B54-C2E88874EE98}" dt="2024-01-31T09:24:46.617" v="3" actId="14100"/>
          <ac:picMkLst>
            <pc:docMk/>
            <pc:sldMk cId="3098965216" sldId="1049"/>
            <ac:picMk id="5" creationId="{F1782AB5-C976-FD1F-29B9-4C68D27B6D98}"/>
          </ac:picMkLst>
        </pc:picChg>
      </pc:sldChg>
      <pc:sldChg chg="addSp delSp modSp mod">
        <pc:chgData name="Mehmet Genc" userId="43545dae-fe09-448a-bfeb-4f5975041d5e" providerId="ADAL" clId="{C19ECAC7-586E-4C0D-9B54-C2E88874EE98}" dt="2024-01-31T09:29:23.769" v="52" actId="1076"/>
        <pc:sldMkLst>
          <pc:docMk/>
          <pc:sldMk cId="1706898421" sldId="1063"/>
        </pc:sldMkLst>
        <pc:picChg chg="add mod">
          <ac:chgData name="Mehmet Genc" userId="43545dae-fe09-448a-bfeb-4f5975041d5e" providerId="ADAL" clId="{C19ECAC7-586E-4C0D-9B54-C2E88874EE98}" dt="2024-01-31T09:29:23.769" v="52" actId="1076"/>
          <ac:picMkLst>
            <pc:docMk/>
            <pc:sldMk cId="1706898421" sldId="1063"/>
            <ac:picMk id="3" creationId="{668625E4-5D17-2707-AD4A-4A019E17826F}"/>
          </ac:picMkLst>
        </pc:picChg>
        <pc:picChg chg="del">
          <ac:chgData name="Mehmet Genc" userId="43545dae-fe09-448a-bfeb-4f5975041d5e" providerId="ADAL" clId="{C19ECAC7-586E-4C0D-9B54-C2E88874EE98}" dt="2024-01-31T09:29:19.481" v="50" actId="478"/>
          <ac:picMkLst>
            <pc:docMk/>
            <pc:sldMk cId="1706898421" sldId="1063"/>
            <ac:picMk id="6" creationId="{A6ADC20C-3E79-E9F6-EC3B-8EF78482C0DA}"/>
          </ac:picMkLst>
        </pc:picChg>
      </pc:sldChg>
      <pc:sldChg chg="addSp delSp modSp mod">
        <pc:chgData name="Mehmet Genc" userId="43545dae-fe09-448a-bfeb-4f5975041d5e" providerId="ADAL" clId="{C19ECAC7-586E-4C0D-9B54-C2E88874EE98}" dt="2024-01-31T09:27:59.674" v="49" actId="1076"/>
        <pc:sldMkLst>
          <pc:docMk/>
          <pc:sldMk cId="490431479" sldId="1064"/>
        </pc:sldMkLst>
        <pc:spChg chg="mod">
          <ac:chgData name="Mehmet Genc" userId="43545dae-fe09-448a-bfeb-4f5975041d5e" providerId="ADAL" clId="{C19ECAC7-586E-4C0D-9B54-C2E88874EE98}" dt="2024-01-31T09:27:59.674" v="49" actId="1076"/>
          <ac:spMkLst>
            <pc:docMk/>
            <pc:sldMk cId="490431479" sldId="1064"/>
            <ac:spMk id="8" creationId="{C4090B15-6E07-0956-E286-9BB8132A472B}"/>
          </ac:spMkLst>
        </pc:spChg>
        <pc:picChg chg="add mod">
          <ac:chgData name="Mehmet Genc" userId="43545dae-fe09-448a-bfeb-4f5975041d5e" providerId="ADAL" clId="{C19ECAC7-586E-4C0D-9B54-C2E88874EE98}" dt="2024-01-31T09:26:25.619" v="12" actId="1036"/>
          <ac:picMkLst>
            <pc:docMk/>
            <pc:sldMk cId="490431479" sldId="1064"/>
            <ac:picMk id="3" creationId="{9CDD580C-33AD-1718-44A7-91E4C2F98458}"/>
          </ac:picMkLst>
        </pc:picChg>
        <pc:picChg chg="add mod">
          <ac:chgData name="Mehmet Genc" userId="43545dae-fe09-448a-bfeb-4f5975041d5e" providerId="ADAL" clId="{C19ECAC7-586E-4C0D-9B54-C2E88874EE98}" dt="2024-01-31T09:26:56.279" v="18" actId="1076"/>
          <ac:picMkLst>
            <pc:docMk/>
            <pc:sldMk cId="490431479" sldId="1064"/>
            <ac:picMk id="6" creationId="{508F83D9-9783-462E-ECF7-B5F118405D01}"/>
          </ac:picMkLst>
        </pc:picChg>
        <pc:picChg chg="del">
          <ac:chgData name="Mehmet Genc" userId="43545dae-fe09-448a-bfeb-4f5975041d5e" providerId="ADAL" clId="{C19ECAC7-586E-4C0D-9B54-C2E88874EE98}" dt="2024-01-31T09:26:26.319" v="13" actId="478"/>
          <ac:picMkLst>
            <pc:docMk/>
            <pc:sldMk cId="490431479" sldId="1064"/>
            <ac:picMk id="18" creationId="{68391F47-58E6-2EFE-3607-6B824A021B8A}"/>
          </ac:picMkLst>
        </pc:picChg>
        <pc:picChg chg="del">
          <ac:chgData name="Mehmet Genc" userId="43545dae-fe09-448a-bfeb-4f5975041d5e" providerId="ADAL" clId="{C19ECAC7-586E-4C0D-9B54-C2E88874EE98}" dt="2024-01-31T09:26:16.550" v="6" actId="478"/>
          <ac:picMkLst>
            <pc:docMk/>
            <pc:sldMk cId="490431479" sldId="1064"/>
            <ac:picMk id="20" creationId="{5933CF0B-8A76-8869-F016-78697B489AC1}"/>
          </ac:picMkLst>
        </pc:picChg>
      </pc:sldChg>
      <pc:sldChg chg="addSp delSp modSp mod">
        <pc:chgData name="Mehmet Genc" userId="43545dae-fe09-448a-bfeb-4f5975041d5e" providerId="ADAL" clId="{C19ECAC7-586E-4C0D-9B54-C2E88874EE98}" dt="2024-01-31T09:30:32" v="59" actId="1076"/>
        <pc:sldMkLst>
          <pc:docMk/>
          <pc:sldMk cId="3774159295" sldId="1065"/>
        </pc:sldMkLst>
        <pc:spChg chg="mod">
          <ac:chgData name="Mehmet Genc" userId="43545dae-fe09-448a-bfeb-4f5975041d5e" providerId="ADAL" clId="{C19ECAC7-586E-4C0D-9B54-C2E88874EE98}" dt="2024-01-31T09:30:32" v="59" actId="1076"/>
          <ac:spMkLst>
            <pc:docMk/>
            <pc:sldMk cId="3774159295" sldId="1065"/>
            <ac:spMk id="8" creationId="{C4090B15-6E07-0956-E286-9BB8132A472B}"/>
          </ac:spMkLst>
        </pc:spChg>
        <pc:picChg chg="add mod">
          <ac:chgData name="Mehmet Genc" userId="43545dae-fe09-448a-bfeb-4f5975041d5e" providerId="ADAL" clId="{C19ECAC7-586E-4C0D-9B54-C2E88874EE98}" dt="2024-01-31T09:30:27.637" v="58" actId="14100"/>
          <ac:picMkLst>
            <pc:docMk/>
            <pc:sldMk cId="3774159295" sldId="1065"/>
            <ac:picMk id="3" creationId="{85F19CF5-4D11-0223-2E14-5A6A4966D918}"/>
          </ac:picMkLst>
        </pc:picChg>
        <pc:picChg chg="del mod">
          <ac:chgData name="Mehmet Genc" userId="43545dae-fe09-448a-bfeb-4f5975041d5e" providerId="ADAL" clId="{C19ECAC7-586E-4C0D-9B54-C2E88874EE98}" dt="2024-01-31T09:30:18.536" v="54" actId="478"/>
          <ac:picMkLst>
            <pc:docMk/>
            <pc:sldMk cId="3774159295" sldId="1065"/>
            <ac:picMk id="13" creationId="{5CCFE866-0C8E-2240-9774-A26E22B54B57}"/>
          </ac:picMkLst>
        </pc:picChg>
      </pc:sldChg>
      <pc:sldChg chg="addSp delSp modSp mod">
        <pc:chgData name="Mehmet Genc" userId="43545dae-fe09-448a-bfeb-4f5975041d5e" providerId="ADAL" clId="{C19ECAC7-586E-4C0D-9B54-C2E88874EE98}" dt="2024-01-31T09:36:42.893" v="110" actId="14100"/>
        <pc:sldMkLst>
          <pc:docMk/>
          <pc:sldMk cId="2520494967" sldId="1066"/>
        </pc:sldMkLst>
        <pc:picChg chg="add mod">
          <ac:chgData name="Mehmet Genc" userId="43545dae-fe09-448a-bfeb-4f5975041d5e" providerId="ADAL" clId="{C19ECAC7-586E-4C0D-9B54-C2E88874EE98}" dt="2024-01-31T09:36:42.893" v="110" actId="14100"/>
          <ac:picMkLst>
            <pc:docMk/>
            <pc:sldMk cId="2520494967" sldId="1066"/>
            <ac:picMk id="3" creationId="{FA285731-A071-07B7-C037-BC4E64C35F98}"/>
          </ac:picMkLst>
        </pc:picChg>
        <pc:picChg chg="add mod">
          <ac:chgData name="Mehmet Genc" userId="43545dae-fe09-448a-bfeb-4f5975041d5e" providerId="ADAL" clId="{C19ECAC7-586E-4C0D-9B54-C2E88874EE98}" dt="2024-01-31T09:36:37.584" v="109" actId="1038"/>
          <ac:picMkLst>
            <pc:docMk/>
            <pc:sldMk cId="2520494967" sldId="1066"/>
            <ac:picMk id="6" creationId="{3B3C1325-648A-2BF7-644C-A8E4C78817DD}"/>
          </ac:picMkLst>
        </pc:picChg>
        <pc:picChg chg="del">
          <ac:chgData name="Mehmet Genc" userId="43545dae-fe09-448a-bfeb-4f5975041d5e" providerId="ADAL" clId="{C19ECAC7-586E-4C0D-9B54-C2E88874EE98}" dt="2024-01-31T09:35:05.901" v="66" actId="478"/>
          <ac:picMkLst>
            <pc:docMk/>
            <pc:sldMk cId="2520494967" sldId="1066"/>
            <ac:picMk id="7" creationId="{991A69F2-BCCF-BF33-B9F2-BE4058B57751}"/>
          </ac:picMkLst>
        </pc:picChg>
        <pc:picChg chg="del">
          <ac:chgData name="Mehmet Genc" userId="43545dae-fe09-448a-bfeb-4f5975041d5e" providerId="ADAL" clId="{C19ECAC7-586E-4C0D-9B54-C2E88874EE98}" dt="2024-01-31T09:35:18.543" v="87" actId="478"/>
          <ac:picMkLst>
            <pc:docMk/>
            <pc:sldMk cId="2520494967" sldId="1066"/>
            <ac:picMk id="20" creationId="{BD72F269-DDF6-1DC9-B71D-2B8238B40FF7}"/>
          </ac:picMkLst>
        </pc:picChg>
      </pc:sldChg>
      <pc:sldChg chg="addSp delSp modSp mod">
        <pc:chgData name="Mehmet Genc" userId="43545dae-fe09-448a-bfeb-4f5975041d5e" providerId="ADAL" clId="{C19ECAC7-586E-4C0D-9B54-C2E88874EE98}" dt="2024-01-31T09:32:38.793" v="65" actId="115"/>
        <pc:sldMkLst>
          <pc:docMk/>
          <pc:sldMk cId="4032683232" sldId="1067"/>
        </pc:sldMkLst>
        <pc:spChg chg="mod">
          <ac:chgData name="Mehmet Genc" userId="43545dae-fe09-448a-bfeb-4f5975041d5e" providerId="ADAL" clId="{C19ECAC7-586E-4C0D-9B54-C2E88874EE98}" dt="2024-01-31T09:32:29.073" v="64" actId="1076"/>
          <ac:spMkLst>
            <pc:docMk/>
            <pc:sldMk cId="4032683232" sldId="1067"/>
            <ac:spMk id="7" creationId="{ADC8BB84-6DB0-A65E-FED5-03AAE047BA56}"/>
          </ac:spMkLst>
        </pc:spChg>
        <pc:spChg chg="mod">
          <ac:chgData name="Mehmet Genc" userId="43545dae-fe09-448a-bfeb-4f5975041d5e" providerId="ADAL" clId="{C19ECAC7-586E-4C0D-9B54-C2E88874EE98}" dt="2024-01-31T09:32:38.793" v="65" actId="115"/>
          <ac:spMkLst>
            <pc:docMk/>
            <pc:sldMk cId="4032683232" sldId="1067"/>
            <ac:spMk id="8" creationId="{C4090B15-6E07-0956-E286-9BB8132A472B}"/>
          </ac:spMkLst>
        </pc:spChg>
        <pc:picChg chg="add mod">
          <ac:chgData name="Mehmet Genc" userId="43545dae-fe09-448a-bfeb-4f5975041d5e" providerId="ADAL" clId="{C19ECAC7-586E-4C0D-9B54-C2E88874EE98}" dt="2024-01-31T09:32:25.655" v="63" actId="14100"/>
          <ac:picMkLst>
            <pc:docMk/>
            <pc:sldMk cId="4032683232" sldId="1067"/>
            <ac:picMk id="3" creationId="{AB241A0C-85F3-E98B-EFD2-9BE8B91C090A}"/>
          </ac:picMkLst>
        </pc:picChg>
        <pc:picChg chg="del">
          <ac:chgData name="Mehmet Genc" userId="43545dae-fe09-448a-bfeb-4f5975041d5e" providerId="ADAL" clId="{C19ECAC7-586E-4C0D-9B54-C2E88874EE98}" dt="2024-01-31T09:32:16.037" v="60" actId="478"/>
          <ac:picMkLst>
            <pc:docMk/>
            <pc:sldMk cId="4032683232" sldId="1067"/>
            <ac:picMk id="5" creationId="{856C20BD-1024-1E80-34F5-B90E9BA1DC1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6CE1DD3-2657-410D-A898-4D0843CED9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9312A7-505A-4302-984E-8667A5C51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19AB3-7CFE-4BC0-B449-C172CCA587F7}" type="datetimeFigureOut">
              <a:rPr lang="tr-TR" smtClean="0"/>
              <a:t>31.01.2024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DD672A-CA18-4B7B-88B4-37B668DE26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680007-7682-4A96-B7F5-C93D69BF36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D1989-31EF-442C-9589-475AFD7CC8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0748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C3157-E665-46A5-A734-DF1621C6ED3E}" type="datetimeFigureOut">
              <a:rPr lang="tr-TR" smtClean="0"/>
              <a:t>31.01.2024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DCA50-5B36-4540-A1EC-B30ECCDE84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2148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DCA50-5B36-4540-A1EC-B30ECCDE8496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932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DCA50-5B36-4540-A1EC-B30ECCDE8496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8423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DCA50-5B36-4540-A1EC-B30ECCDE8496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3286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DCA50-5B36-4540-A1EC-B30ECCDE8496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15100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DCA50-5B36-4540-A1EC-B30ECCDE8496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449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DCA50-5B36-4540-A1EC-B30ECCDE8496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6590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DCA50-5B36-4540-A1EC-B30ECCDE8496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6212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DCA50-5B36-4540-A1EC-B30ECCDE8496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2258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C341-9096-492D-8643-6BAE1CBFBA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1/31/2024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D5E3-E95B-4841-B608-9F0A0567035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4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55E6-B86E-41C2-B7F4-387568367F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1/31/2024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D5E3-E95B-4841-B608-9F0A0567035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085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A3CB8-A0CA-46EB-8085-171CB4E228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1/31/2024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D5E3-E95B-4841-B608-9F0A0567035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ADA4-00F3-491E-AC48-9FB822D62D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1/31/2024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D5E3-E95B-4841-B608-9F0A0567035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DA85FF-D3F9-488A-AFBC-1AD70372CF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700" y="6356350"/>
            <a:ext cx="1558152" cy="35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7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1358-BB1A-46B1-A297-AFE1D4254E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1/31/2024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D5E3-E95B-4841-B608-9F0A0567035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83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53DA-895C-4924-B1D6-0D592865B2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1/31/2024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D5E3-E95B-4841-B608-9F0A0567035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3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042F-59B6-451C-B895-EC8D0822C9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1/31/2024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D5E3-E95B-4841-B608-9F0A0567035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74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EF25-7182-4741-AFAD-DE644F3AEB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1/31/2024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D5E3-E95B-4841-B608-9F0A0567035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53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89C3-26C0-4BBC-BD77-11504F73B1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1/31/2024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D5E3-E95B-4841-B608-9F0A0567035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006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F8A3-6DAC-43B8-9625-E40241A749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1/31/2024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D5E3-E95B-4841-B608-9F0A0567035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260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0F89-4D0E-4F81-B65A-F38AFD72E7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1/31/2024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D5E3-E95B-4841-B608-9F0A0567035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085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92C56CC-853B-4B46-8EF3-2AEA0517F0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806DB5C-A9A0-4E4A-B59B-2473C4309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4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ticket.bilgi.edu.t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C476DF-ADBF-4411-966E-C280FB9B6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072809"/>
          </a:xfrm>
          <a:prstGeom prst="rect">
            <a:avLst/>
          </a:prstGeom>
        </p:spPr>
      </p:pic>
      <p:pic>
        <p:nvPicPr>
          <p:cNvPr id="7" name="Picture 6" descr="santralistanbul_arisv-1.jpg">
            <a:extLst>
              <a:ext uri="{FF2B5EF4-FFF2-40B4-BE49-F238E27FC236}">
                <a16:creationId xmlns:a16="http://schemas.microsoft.com/office/drawing/2014/main" id="{20D1EF4A-F87E-493F-8406-7E4CB9BAA2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3" b="32268"/>
          <a:stretch/>
        </p:blipFill>
        <p:spPr>
          <a:xfrm>
            <a:off x="0" y="553633"/>
            <a:ext cx="12192000" cy="41651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FAC1A8-32A7-7910-F51E-4BD07F43500E}"/>
              </a:ext>
            </a:extLst>
          </p:cNvPr>
          <p:cNvSpPr txBox="1"/>
          <p:nvPr/>
        </p:nvSpPr>
        <p:spPr>
          <a:xfrm>
            <a:off x="0" y="5116500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BİLGİ HelpDesk – Ticket Sistemi</a:t>
            </a:r>
          </a:p>
        </p:txBody>
      </p:sp>
    </p:spTree>
    <p:extLst>
      <p:ext uri="{BB962C8B-B14F-4D97-AF65-F5344CB8AC3E}">
        <p14:creationId xmlns:p14="http://schemas.microsoft.com/office/powerpoint/2010/main" val="77583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B71521-7F7E-FAC7-5D74-B4F407C6FE54}"/>
              </a:ext>
            </a:extLst>
          </p:cNvPr>
          <p:cNvSpPr txBox="1"/>
          <p:nvPr/>
        </p:nvSpPr>
        <p:spPr>
          <a:xfrm>
            <a:off x="803719" y="30366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Ticket Sistemine Giriş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D398BF-7FAB-C385-F734-031FA609399E}"/>
              </a:ext>
            </a:extLst>
          </p:cNvPr>
          <p:cNvSpPr txBox="1"/>
          <p:nvPr/>
        </p:nvSpPr>
        <p:spPr>
          <a:xfrm>
            <a:off x="7883534" y="2705725"/>
            <a:ext cx="364242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u="sng" noProof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https://ticket.bilgi.edu.tr</a:t>
            </a:r>
            <a:endParaRPr lang="tr-TR" sz="2400" u="sng" noProof="1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sz="1000" u="sng" noProof="1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adresine gid</a:t>
            </a:r>
            <a:r>
              <a:rPr lang="tr-TR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</a:t>
            </a:r>
            <a:r>
              <a:rPr lang="tr-TR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BİLGİ kullanıcı adınız ve şifrenizle giriş yapabilirsiniz.</a:t>
            </a:r>
          </a:p>
          <a:p>
            <a:endParaRPr lang="tr-TR" noProof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782AB5-C976-FD1F-29B9-4C68D27B6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637" y="987887"/>
            <a:ext cx="7119056" cy="556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65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B71521-7F7E-FAC7-5D74-B4F407C6FE54}"/>
              </a:ext>
            </a:extLst>
          </p:cNvPr>
          <p:cNvSpPr txBox="1"/>
          <p:nvPr/>
        </p:nvSpPr>
        <p:spPr>
          <a:xfrm>
            <a:off x="803719" y="30366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Ticket </a:t>
            </a:r>
            <a:r>
              <a:rPr lang="tr-TR" sz="2800" b="1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Ana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Ekranı</a:t>
            </a:r>
            <a:endParaRPr lang="tr-TR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090B15-6E07-0956-E286-9BB8132A472B}"/>
              </a:ext>
            </a:extLst>
          </p:cNvPr>
          <p:cNvSpPr txBox="1"/>
          <p:nvPr/>
        </p:nvSpPr>
        <p:spPr>
          <a:xfrm>
            <a:off x="388974" y="880122"/>
            <a:ext cx="11656269" cy="838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Açılan başlangıç sayfasında;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Yeni talep oluşturabilir, önceki taleplerinizi görüntüleyebilir</a:t>
            </a:r>
            <a:r>
              <a:rPr lang="en-US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ilgili talebe tıklayarak detaylara ulaşabilirsiniz.</a:t>
            </a:r>
            <a:endParaRPr lang="en-US" noProof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8625E4-5D17-2707-AD4A-4A019E178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74" y="1925749"/>
            <a:ext cx="8983329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98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B71521-7F7E-FAC7-5D74-B4F407C6FE54}"/>
              </a:ext>
            </a:extLst>
          </p:cNvPr>
          <p:cNvSpPr txBox="1"/>
          <p:nvPr/>
        </p:nvSpPr>
        <p:spPr>
          <a:xfrm>
            <a:off x="803719" y="30366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Yeni Talep Oluşturma</a:t>
            </a:r>
            <a:endParaRPr lang="tr-TR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090B15-6E07-0956-E286-9BB8132A472B}"/>
              </a:ext>
            </a:extLst>
          </p:cNvPr>
          <p:cNvSpPr txBox="1"/>
          <p:nvPr/>
        </p:nvSpPr>
        <p:spPr>
          <a:xfrm>
            <a:off x="7246961" y="1808579"/>
            <a:ext cx="4773347" cy="4068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Hizmet talebi oluşturma ekranında;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Talep Sahibi</a:t>
            </a:r>
            <a:r>
              <a:rPr lang="en-US" sz="14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alanına otomatik olarak uygulamaya giriş yapan kullanıcı adı gelir. Talep farklı bir kullanıcı için açılacaksa büyüteç tıklanarak listeden seçilebilir.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Talebin oluşturulabilmesi için </a:t>
            </a:r>
            <a:r>
              <a:rPr lang="en-US" sz="1400" b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İlgili Birim , Talep Konusu  </a:t>
            </a:r>
            <a:r>
              <a:rPr lang="en-US" sz="14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sz="1400" b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Talep Açıklaması</a:t>
            </a:r>
            <a:r>
              <a:rPr lang="en-US" sz="14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alanlarının doldurul</a:t>
            </a:r>
            <a:r>
              <a:rPr lang="en-US" sz="14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ması </a:t>
            </a:r>
            <a:r>
              <a:rPr lang="en-US" sz="14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zorunludur.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İlgili Birim </a:t>
            </a:r>
            <a:r>
              <a:rPr lang="en-US" sz="14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alanında</a:t>
            </a:r>
            <a:r>
              <a:rPr lang="en-US" sz="14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4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talebin yönlendirileceği birim seçilir. Varsa alt birimleri için (</a:t>
            </a:r>
            <a:r>
              <a:rPr lang="en-US" sz="1400" b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14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basarak seçiminizi yapabilirsiniz.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Talebin içeriğine göre istenirse </a:t>
            </a:r>
            <a:r>
              <a:rPr lang="en-US" sz="1400" b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Dosya Ekle</a:t>
            </a:r>
            <a:r>
              <a:rPr lang="en-US" sz="14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seçeneği ile Office ve resim dosyaları eklenebilir.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Talebiniz ile ilgili gerekli alanları doldurduktan sonra </a:t>
            </a:r>
            <a:r>
              <a:rPr lang="en-US" sz="1400" b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Gönder</a:t>
            </a:r>
            <a:r>
              <a:rPr lang="en-US" sz="14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butonuna basınız.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Talebiniz, otomatik olarak  </a:t>
            </a:r>
            <a:r>
              <a:rPr lang="en-US" sz="1400" b="1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İlgili Birim </a:t>
            </a:r>
            <a:r>
              <a:rPr lang="en-US" sz="14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iletilecektir.</a:t>
            </a:r>
            <a:endParaRPr lang="en-US" sz="1400" noProof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DD580C-33AD-1718-44A7-91E4C2F98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88" y="939012"/>
            <a:ext cx="3847845" cy="55962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8F83D9-9783-462E-ECF7-B5F118405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5022" y="1240816"/>
            <a:ext cx="2940850" cy="499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31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B71521-7F7E-FAC7-5D74-B4F407C6FE54}"/>
              </a:ext>
            </a:extLst>
          </p:cNvPr>
          <p:cNvSpPr txBox="1"/>
          <p:nvPr/>
        </p:nvSpPr>
        <p:spPr>
          <a:xfrm>
            <a:off x="803719" y="30366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Talep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İçeriği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Görüntüleme</a:t>
            </a:r>
            <a:endParaRPr lang="tr-TR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090B15-6E07-0956-E286-9BB8132A472B}"/>
              </a:ext>
            </a:extLst>
          </p:cNvPr>
          <p:cNvSpPr txBox="1"/>
          <p:nvPr/>
        </p:nvSpPr>
        <p:spPr>
          <a:xfrm>
            <a:off x="6015866" y="1788169"/>
            <a:ext cx="4348832" cy="3959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Talep Görüntüleme ekranında;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Önceki Kayıt</a:t>
            </a:r>
            <a:r>
              <a:rPr lang="en-US" sz="16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Sonraki Kayıt</a:t>
            </a:r>
            <a:r>
              <a:rPr lang="en-US" sz="16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oklarını kullanarak  taleplerinizi görüntüleyebilir,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İptal Et</a:t>
            </a:r>
            <a:r>
              <a:rPr lang="en-US" sz="16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butonuna basarak talebinizi iptal edilebilir,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Durum</a:t>
            </a:r>
            <a:r>
              <a:rPr lang="en-US" sz="16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alanında talebinizin durumunu görebilir,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Talebiniz çözüldüyse, </a:t>
            </a:r>
            <a:r>
              <a:rPr lang="en-US" sz="1600" b="1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Çözüm</a:t>
            </a:r>
            <a:r>
              <a:rPr lang="en-US" sz="16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alanında açıklamayı görebilir,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Ekler</a:t>
            </a:r>
            <a:r>
              <a:rPr lang="en-US" sz="16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alanında talebinizle ilgili dilerseniz yeni dosya ekleyebilir,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b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Notlar</a:t>
            </a:r>
            <a:r>
              <a:rPr lang="en-US" sz="16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alanında ise talebinizle ilgili not ekleyebilir, veya eklenmiş notları görebilir</a:t>
            </a:r>
            <a:r>
              <a:rPr lang="en-US" sz="16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siniz.</a:t>
            </a:r>
            <a:endParaRPr lang="en-US" sz="1600" noProof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F19CF5-4D11-0223-2E14-5A6A4966D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15" y="826884"/>
            <a:ext cx="5216577" cy="578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59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B71521-7F7E-FAC7-5D74-B4F407C6FE54}"/>
              </a:ext>
            </a:extLst>
          </p:cNvPr>
          <p:cNvSpPr txBox="1"/>
          <p:nvPr/>
        </p:nvSpPr>
        <p:spPr>
          <a:xfrm>
            <a:off x="803719" y="30366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Talep Listesi Görüntüleme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090B15-6E07-0956-E286-9BB8132A472B}"/>
              </a:ext>
            </a:extLst>
          </p:cNvPr>
          <p:cNvSpPr txBox="1"/>
          <p:nvPr/>
        </p:nvSpPr>
        <p:spPr>
          <a:xfrm>
            <a:off x="8026400" y="923297"/>
            <a:ext cx="3733819" cy="2572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 Sayfadaki “Hizmet Taleplerimi Görüntüle” tıklayarak daha önce oluşturduğunuz taleplerinizin;</a:t>
            </a:r>
          </a:p>
          <a:p>
            <a:pPr marL="177800" indent="-1778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4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urumunu görebilir, </a:t>
            </a:r>
          </a:p>
          <a:p>
            <a:pPr marL="177800" indent="-1778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Talep No linkini tıklayarak detayları görebilir,</a:t>
            </a:r>
          </a:p>
          <a:p>
            <a:pPr marL="177800" indent="-1778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Süzgeç e tıklayarak filtreleyebilir,</a:t>
            </a:r>
          </a:p>
          <a:p>
            <a:pPr marL="177800" indent="-1778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İlgili kolon başlıklarını tıklayarak taleplerinizi sıralayabilirsiniz.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C8BB84-6DB0-A65E-FED5-03AAE047BA56}"/>
              </a:ext>
            </a:extLst>
          </p:cNvPr>
          <p:cNvSpPr txBox="1"/>
          <p:nvPr/>
        </p:nvSpPr>
        <p:spPr>
          <a:xfrm>
            <a:off x="431781" y="4527688"/>
            <a:ext cx="6097136" cy="573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(Aynı ekranda </a:t>
            </a:r>
            <a:r>
              <a:rPr lang="en-US" sz="1400" b="1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Yeni Hizmet Talebi</a:t>
            </a:r>
            <a:r>
              <a:rPr lang="en-US" sz="14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butonuna tıklayarak, Yeni Talep Oluşturma ekranına geçmeden de talebinizi oluşturabilirsiniz.)</a:t>
            </a:r>
            <a:endParaRPr lang="en-US" sz="1400" noProof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241A0C-85F3-E98B-EFD2-9BE8B91C0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781" y="1064793"/>
            <a:ext cx="7410418" cy="322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83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B71521-7F7E-FAC7-5D74-B4F407C6FE54}"/>
              </a:ext>
            </a:extLst>
          </p:cNvPr>
          <p:cNvSpPr txBox="1"/>
          <p:nvPr/>
        </p:nvSpPr>
        <p:spPr>
          <a:xfrm>
            <a:off x="803719" y="30366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Taleple İlgili E-Posta Bildirimleri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090B15-6E07-0956-E286-9BB8132A472B}"/>
              </a:ext>
            </a:extLst>
          </p:cNvPr>
          <p:cNvSpPr txBox="1"/>
          <p:nvPr/>
        </p:nvSpPr>
        <p:spPr>
          <a:xfrm>
            <a:off x="6242165" y="4022309"/>
            <a:ext cx="5318077" cy="2325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Talebiniz çözüldüyse, gelen mesajda çözüm açıklamasını görebilirsiniz.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Çözümü yeterli bulmadığınız taktirde </a:t>
            </a:r>
            <a:r>
              <a:rPr lang="en-US" sz="1400" b="1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Yeniden Aç</a:t>
            </a:r>
            <a:r>
              <a:rPr lang="en-US" sz="14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butonuna basarak talebinizi yeniden aktif edebilir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veya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Çözüm yeterli ise </a:t>
            </a:r>
            <a:r>
              <a:rPr lang="en-US" sz="1400" b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Kapat</a:t>
            </a:r>
            <a:r>
              <a:rPr lang="en-US" sz="14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butonuna basarak kapatabilirsiniz.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i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(Kapatılmayan çözülmüş talepler, 2 gün </a:t>
            </a:r>
            <a:r>
              <a:rPr lang="en-US" sz="1400" i="1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sonra otomatik olarak kapanmaktadır.</a:t>
            </a:r>
            <a:r>
              <a:rPr lang="en-US" sz="1400" i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8E04FA-23F1-3932-083E-F70553874AF1}"/>
              </a:ext>
            </a:extLst>
          </p:cNvPr>
          <p:cNvSpPr txBox="1"/>
          <p:nvPr/>
        </p:nvSpPr>
        <p:spPr>
          <a:xfrm>
            <a:off x="5463822" y="984930"/>
            <a:ext cx="6480241" cy="2077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Adınıza </a:t>
            </a:r>
            <a:r>
              <a:rPr lang="en-US" sz="14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başka kullanıcı tarafından </a:t>
            </a:r>
            <a:r>
              <a:rPr lang="en-US" sz="14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yeni talep oluşturulduğunda, talebiniz çözüldüğünde veya iptal edildiğinde BİLGİ e-posta adresinize yandaki gibi bir bildirim gelecektir.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Belirtilen l</a:t>
            </a:r>
            <a:r>
              <a:rPr lang="en-US" sz="14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inki tıklayarak talebinize görüntüleyebilirsiniz.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Dilerseniz;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Alttaki </a:t>
            </a:r>
            <a:r>
              <a:rPr lang="en-US" sz="1400" b="1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Ekle</a:t>
            </a:r>
            <a:r>
              <a:rPr lang="en-US" sz="14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butonuna tıklayarak, talebinizle ilgili yeni not ekleyebilir </a:t>
            </a:r>
            <a:r>
              <a:rPr lang="en-US" sz="14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veya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İptal Et</a:t>
            </a:r>
            <a:r>
              <a:rPr lang="en-US" sz="1400" noProof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butonuna tıklayarak talebinizi </a:t>
            </a:r>
            <a:r>
              <a:rPr lang="en-US" sz="1400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iptal edebilirsiniz.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285731-A071-07B7-C037-BC4E64C35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10" y="807703"/>
            <a:ext cx="4955023" cy="26212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3C1325-648A-2BF7-644C-A8E4C78817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416" y="3560895"/>
            <a:ext cx="5126407" cy="314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94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C476DF-ADBF-4411-966E-C280FB9B6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061745"/>
          </a:xfrm>
          <a:prstGeom prst="rect">
            <a:avLst/>
          </a:prstGeom>
        </p:spPr>
      </p:pic>
      <p:pic>
        <p:nvPicPr>
          <p:cNvPr id="6" name="Picture 5" descr="SANTRAL_KAMPUSU-(2).jpg">
            <a:extLst>
              <a:ext uri="{FF2B5EF4-FFF2-40B4-BE49-F238E27FC236}">
                <a16:creationId xmlns:a16="http://schemas.microsoft.com/office/drawing/2014/main" id="{D8EF97A8-8F13-4EC8-B1A5-A07B3CDB1F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073"/>
            <a:ext cx="12192000" cy="41675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8C3D01-9B34-692B-F9D7-725084C99D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643" y="6061745"/>
            <a:ext cx="4673840" cy="8001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5860C1-2EF9-45F7-5036-55753BEC24C6}"/>
              </a:ext>
            </a:extLst>
          </p:cNvPr>
          <p:cNvSpPr txBox="1"/>
          <p:nvPr/>
        </p:nvSpPr>
        <p:spPr>
          <a:xfrm>
            <a:off x="2015991" y="4761656"/>
            <a:ext cx="9997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Teşekkürler..</a:t>
            </a:r>
            <a:endParaRPr lang="tr-T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212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İLGİ PPTX Template.pptx" id="{7E5EA90F-CA87-44BF-B0FA-705B8E645923}" vid="{3359E472-1DA5-47E2-A5F5-2E1AFAB6FD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691dc671-f6e0-4fae-8fb4-52e245e7c814" xsi:nil="true"/>
    <MigrationWizIdDocumentLibraryPermissions xmlns="691dc671-f6e0-4fae-8fb4-52e245e7c814" xsi:nil="true"/>
    <MigrationWizIdSecurityGroups xmlns="691dc671-f6e0-4fae-8fb4-52e245e7c814" xsi:nil="true"/>
    <MigrationWizIdPermissions xmlns="691dc671-f6e0-4fae-8fb4-52e245e7c814" xsi:nil="true"/>
    <MigrationWizIdPermissionLevels xmlns="691dc671-f6e0-4fae-8fb4-52e245e7c814" xsi:nil="true"/>
    <_activity xmlns="691dc671-f6e0-4fae-8fb4-52e245e7c81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5D842CA40BDE1749842E0618CDDFEDF9" ma:contentTypeVersion="23" ma:contentTypeDescription="Yeni belge oluşturun." ma:contentTypeScope="" ma:versionID="7a61135cb7360940cd170026f1c112e4">
  <xsd:schema xmlns:xsd="http://www.w3.org/2001/XMLSchema" xmlns:xs="http://www.w3.org/2001/XMLSchema" xmlns:p="http://schemas.microsoft.com/office/2006/metadata/properties" xmlns:ns3="691dc671-f6e0-4fae-8fb4-52e245e7c814" xmlns:ns4="782683da-69a6-4ccf-8f75-4290e02f8b48" targetNamespace="http://schemas.microsoft.com/office/2006/metadata/properties" ma:root="true" ma:fieldsID="2c29865a71bcbfb421210791050bd1c6" ns3:_="" ns4:_="">
    <xsd:import namespace="691dc671-f6e0-4fae-8fb4-52e245e7c814"/>
    <xsd:import namespace="782683da-69a6-4ccf-8f75-4290e02f8b48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1dc671-f6e0-4fae-8fb4-52e245e7c814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7" nillable="true" ma:displayName="_activity" ma:hidden="true" ma:internalName="_activity">
      <xsd:simpleType>
        <xsd:restriction base="dms:Note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30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2683da-69a6-4ccf-8f75-4290e02f8b4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İpucu Paylaşımı Karması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A0BFBA-2E96-46B2-AEA2-9957C3B4B4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16155A-3BC1-4309-94E8-3C525A6549BE}">
  <ds:schemaRefs>
    <ds:schemaRef ds:uri="http://www.w3.org/XML/1998/namespace"/>
    <ds:schemaRef ds:uri="http://schemas.microsoft.com/office/infopath/2007/PartnerControls"/>
    <ds:schemaRef ds:uri="http://purl.org/dc/dcmitype/"/>
    <ds:schemaRef ds:uri="http://purl.org/dc/terms/"/>
    <ds:schemaRef ds:uri="782683da-69a6-4ccf-8f75-4290e02f8b48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691dc671-f6e0-4fae-8fb4-52e245e7c814"/>
  </ds:schemaRefs>
</ds:datastoreItem>
</file>

<file path=customXml/itemProps3.xml><?xml version="1.0" encoding="utf-8"?>
<ds:datastoreItem xmlns:ds="http://schemas.openxmlformats.org/officeDocument/2006/customXml" ds:itemID="{E290300D-2907-4AAB-9174-7BB6D5DF46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1dc671-f6e0-4fae-8fb4-52e245e7c814"/>
    <ds:schemaRef ds:uri="782683da-69a6-4ccf-8f75-4290e02f8b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BİLGİ PPTX Template</Template>
  <TotalTime>1211</TotalTime>
  <Words>370</Words>
  <Application>Microsoft Office PowerPoint</Application>
  <PresentationFormat>Widescreen</PresentationFormat>
  <Paragraphs>51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Mehmet Genc</dc:creator>
  <cp:lastModifiedBy>Mehmet Genc</cp:lastModifiedBy>
  <cp:revision>28</cp:revision>
  <dcterms:created xsi:type="dcterms:W3CDTF">2022-08-06T19:08:11Z</dcterms:created>
  <dcterms:modified xsi:type="dcterms:W3CDTF">2024-01-31T09:36:43Z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0x0101005D842CA40BDE1749842E0618CDDFEDF9</vt:lpwstr>
  </property>
  <property fmtid="{D5CDD505-2E9C-101B-9397-08002B2CF9AE}" pid="3" name="MediaServiceImageTags">
    <vt:lpwstr/>
  </property>
</Properties>
</file>