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6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7AEFC7-B960-627F-64B6-61EF1A9AB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912" y="3206663"/>
            <a:ext cx="11077184" cy="1277655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2F0DBE6-E4CA-CE4B-5813-DC48893B3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912" y="4584526"/>
            <a:ext cx="11077184" cy="77348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6033193-0838-11AA-07F2-299B450D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34695" y="6124008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67880875-C01D-6843-AADD-A4020C75FA0E}" type="datetimeFigureOut">
              <a:rPr lang="tr-TR" smtClean="0"/>
              <a:pPr/>
              <a:t>1.07.2025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B1A679-4F7E-109B-867F-0CFF00EA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913" y="6143733"/>
            <a:ext cx="20735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C9D1A0-33D1-EC52-8B7A-C325DDC7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8504" y="6124009"/>
            <a:ext cx="2743200" cy="365125"/>
          </a:xfrm>
        </p:spPr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226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6E960D-4789-583D-8E30-F2B289D1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619EE07-3B51-8FAC-39CD-2C3D5B817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EBC3BB-BF1A-061C-768A-7831BAF0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3E3AC5-03CB-1AA8-6A7B-1D382D90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9A1E1F-43F7-50BF-0BE9-24743C1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216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275CC16-D56F-F8E2-CC1D-BA22B661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B0DA7E6-6BEA-F864-A782-08BBA2B74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B5BC70-A342-EB62-527B-A0A1A07D4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0AFEDB-F7BE-4E8F-F4CE-59583A31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35CE98-AD03-FFD7-BA56-DEFAC149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69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B5DA50-9E35-9EEC-6EF0-056090C5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4F8CFA-FF17-28FB-5A40-E901DB68C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437AD7-A9E3-BCF8-F18A-CCA34A5F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FF77ED-FA0C-F9AD-D844-9C5C2730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7CAD69-FD75-6DCD-8FB4-5F61D00D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16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57F14-4F0A-65B9-4B85-CA91BF4D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221081-072D-039E-9718-EA6C9349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5DB552-A50B-E2FB-3AE8-1D75C22C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DCDFD4-BDBA-75F1-EFB3-E8554DE8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4C442A-76AB-F246-0649-6DD4C9B6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76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FFC38-636E-FC61-0AEF-2DED16BD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77822-A21B-45A1-F0AC-D38DEBE68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A231C33-B3A7-11D9-B2BC-708FFC4E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61C1DC-A772-353E-0462-E4305601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C800FC-3323-C1AE-FD9C-46311B09C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0F91DDB-09C2-E705-B137-E7CDF532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46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4767B2-C1C8-50EE-265D-25225653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BACE400-6A47-2E9F-6269-FAD72F15B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3FD84D-45E2-240F-8A05-AAF350095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321446D-83AF-389B-3AE8-4ECA56495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C14A8CD-EB93-93CC-105A-469399177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C2EEA94-B9E7-ABD6-C188-2C9E527F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1EA6C86-DBCE-3EE5-D6B2-8A83C711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0AD728C-65EF-A3CD-4381-A9945B81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04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6D9B06-44CD-3528-16D3-E1BD6C68F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9B29B60-D0C7-1E77-A614-E60C11F806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57F7D14-AAA2-73AA-5E25-2DD8C449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C4F8B21-9C6E-DC21-7859-C8A3BA6F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DC29B31-78EA-7BF1-989D-C65967B7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A59535F-E3BC-B40E-2E1B-E2068841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8C2A1B1-97F5-A0F2-AA56-606E3B26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4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53230E-5A2F-4E73-CC35-38C328F7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FD563B-0A59-2D00-22A2-51320388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699DD5-11F8-F7CA-272B-DC87BB143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55B32D5-5E16-A43D-1211-CDF72A12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8DC3B7-9F6E-3455-A8EE-0A6D1AB0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286474-9F9B-F21F-5C4D-D78EDCDD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013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6D847E-DED6-0BB1-21A6-F0320777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E9C1E87-4DA4-A8A7-432D-486305F6F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389E890-A6BA-4335-803A-8BB8BA478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509152-78AD-511A-9816-05E6BF96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1728" y="5629514"/>
            <a:ext cx="2743200" cy="365125"/>
          </a:xfrm>
          <a:prstGeom prst="rect">
            <a:avLst/>
          </a:prstGeom>
        </p:spPr>
        <p:txBody>
          <a:bodyPr/>
          <a:lstStyle/>
          <a:p>
            <a:fld id="{67880875-C01D-6843-AADD-A4020C75FA0E}" type="datetimeFigureOut">
              <a:rPr lang="tr-TR" smtClean="0"/>
              <a:t>1.07.2025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6A0D36-8782-CE6D-B459-4BFC736C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F96339-62F9-FB4B-72EC-BB674946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97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DD5F5CE-FA4A-C211-1C91-D12CE2EE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6" y="1088786"/>
            <a:ext cx="11312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B44A60-4D23-CC6F-775F-8C3CB63B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65" y="2549286"/>
            <a:ext cx="11312047" cy="3803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DB7224-E772-0DBA-3636-7066E1D38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3388" y="6356350"/>
            <a:ext cx="2073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2CAD9DC-70C8-B61A-7731-232E6BB7E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7109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6BECE-CD0F-6F4A-8F3B-2145F95938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04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E117EF-EDB9-39A1-C96F-D94851CE9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F81A2A7-E2B5-DE95-1707-0E5635698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19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6C916F-7E83-A0B4-41A4-2223CEBA6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D90881-61FD-5B25-8CC5-182AF628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48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Hasan Küçük</dc:creator>
  <cp:lastModifiedBy>Hasan Küçük</cp:lastModifiedBy>
  <cp:revision>3</cp:revision>
  <dcterms:created xsi:type="dcterms:W3CDTF">2025-07-01T12:48:22Z</dcterms:created>
  <dcterms:modified xsi:type="dcterms:W3CDTF">2025-07-01T14:03:58Z</dcterms:modified>
</cp:coreProperties>
</file>