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Lst>
  <p:notesMasterIdLst>
    <p:notesMasterId r:id="rId41"/>
  </p:notesMasterIdLst>
  <p:sldIdLst>
    <p:sldId id="256" r:id="rId3"/>
    <p:sldId id="258" r:id="rId4"/>
    <p:sldId id="305" r:id="rId5"/>
    <p:sldId id="260" r:id="rId6"/>
    <p:sldId id="264" r:id="rId7"/>
    <p:sldId id="306" r:id="rId8"/>
    <p:sldId id="266" r:id="rId9"/>
    <p:sldId id="267" r:id="rId10"/>
    <p:sldId id="268" r:id="rId11"/>
    <p:sldId id="269" r:id="rId12"/>
    <p:sldId id="270" r:id="rId13"/>
    <p:sldId id="271" r:id="rId14"/>
    <p:sldId id="272" r:id="rId15"/>
    <p:sldId id="273" r:id="rId16"/>
    <p:sldId id="274" r:id="rId17"/>
    <p:sldId id="275" r:id="rId18"/>
    <p:sldId id="281" r:id="rId19"/>
    <p:sldId id="276" r:id="rId20"/>
    <p:sldId id="277" r:id="rId21"/>
    <p:sldId id="278" r:id="rId22"/>
    <p:sldId id="282" r:id="rId23"/>
    <p:sldId id="283" r:id="rId24"/>
    <p:sldId id="284" r:id="rId25"/>
    <p:sldId id="285" r:id="rId26"/>
    <p:sldId id="286" r:id="rId27"/>
    <p:sldId id="287" r:id="rId28"/>
    <p:sldId id="288" r:id="rId29"/>
    <p:sldId id="289" r:id="rId30"/>
    <p:sldId id="304" r:id="rId31"/>
    <p:sldId id="291" r:id="rId32"/>
    <p:sldId id="309" r:id="rId33"/>
    <p:sldId id="295" r:id="rId34"/>
    <p:sldId id="296" r:id="rId35"/>
    <p:sldId id="297" r:id="rId36"/>
    <p:sldId id="298" r:id="rId37"/>
    <p:sldId id="299" r:id="rId38"/>
    <p:sldId id="312" r:id="rId39"/>
    <p:sldId id="313" r:id="rId40"/>
  </p:sldIdLst>
  <p:sldSz cx="24387175" cy="13716000"/>
  <p:notesSz cx="6858000" cy="9144000"/>
  <p:embeddedFontLst>
    <p:embeddedFont>
      <p:font typeface="Calibri" panose="020F0502020204030204" pitchFamily="34" charset="0"/>
      <p:regular r:id="rId42"/>
      <p:bold r:id="rId43"/>
      <p:italic r:id="rId44"/>
      <p:boldItalic r:id="rId45"/>
    </p:embeddedFont>
    <p:embeddedFont>
      <p:font typeface="Georgia" panose="02040502050405020303" pitchFamily="18" charset="0"/>
      <p:regular r:id="rId46"/>
      <p:bold r:id="rId47"/>
      <p:italic r:id="rId48"/>
      <p:boldItalic r:id="rId49"/>
    </p:embeddedFont>
    <p:embeddedFont>
      <p:font typeface="Gill Sans" panose="020B0604020202020204" charset="0"/>
      <p:regular r:id="rId50"/>
      <p:bold r:id="rId51"/>
    </p:embeddedFont>
    <p:embeddedFont>
      <p:font typeface="Helvetica Neue" panose="020B0604020202020204" charset="0"/>
      <p:regular r:id="rId52"/>
      <p:bold r:id="rId53"/>
      <p:italic r:id="rId54"/>
      <p:boldItalic r:id="rId55"/>
    </p:embeddedFont>
    <p:embeddedFont>
      <p:font typeface="Open Sans" panose="020B0604020202020204" charset="0"/>
      <p:regular r:id="rId56"/>
      <p:bold r:id="rId57"/>
      <p:italic r:id="rId58"/>
      <p:boldItalic r:id="rId59"/>
    </p:embeddedFont>
    <p:embeddedFont>
      <p:font typeface="Open Sans Light" panose="020B060402020202020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9EC"/>
    <a:srgbClr val="1B1E24"/>
    <a:srgbClr val="5353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9AF8A1-6DF7-17A5-CF48-0038F2D85BAD}" v="235" dt="2022-09-18T17:30:50.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1" d="100"/>
          <a:sy n="41" d="100"/>
        </p:scale>
        <p:origin x="6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68"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2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Open Sans Light"/>
                <a:ea typeface="Open Sans Light"/>
                <a:cs typeface="Open Sans Light"/>
                <a:sym typeface="Open Sans Light"/>
              </a:defRPr>
            </a:lvl1pPr>
            <a:lvl2pPr marR="0" lvl="1"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Open Sans Light"/>
                <a:ea typeface="Open Sans Light"/>
                <a:cs typeface="Open Sans Light"/>
                <a:sym typeface="Open Sans Light"/>
              </a:defRPr>
            </a:lvl1pPr>
            <a:lvl2pPr marR="0" lvl="1"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Open Sans Light"/>
                <a:ea typeface="Open Sans Light"/>
                <a:cs typeface="Open Sans Light"/>
                <a:sym typeface="Open Sans Light"/>
              </a:defRPr>
            </a:lvl1pPr>
            <a:lvl2pPr marL="914400" marR="0" lvl="1"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Open Sans Light"/>
                <a:ea typeface="Open Sans Light"/>
                <a:cs typeface="Open Sans Light"/>
                <a:sym typeface="Open Sans Light"/>
              </a:defRPr>
            </a:lvl2pPr>
            <a:lvl3pPr marL="1371600" marR="0" lvl="2"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Open Sans Light"/>
                <a:ea typeface="Open Sans Light"/>
                <a:cs typeface="Open Sans Light"/>
                <a:sym typeface="Open Sans Light"/>
              </a:defRPr>
            </a:lvl3pPr>
            <a:lvl4pPr marL="1828800" marR="0" lvl="3"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Open Sans Light"/>
                <a:ea typeface="Open Sans Light"/>
                <a:cs typeface="Open Sans Light"/>
                <a:sym typeface="Open Sans Light"/>
              </a:defRPr>
            </a:lvl4pPr>
            <a:lvl5pPr marL="2286000" marR="0" lvl="4"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Open Sans Light"/>
                <a:ea typeface="Open Sans Light"/>
                <a:cs typeface="Open Sans Light"/>
                <a:sym typeface="Open Sans Light"/>
              </a:defRPr>
            </a:lvl5pPr>
            <a:lvl6pPr marL="2743200" marR="0" lvl="5"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Open Sans Light"/>
                <a:ea typeface="Open Sans Light"/>
                <a:cs typeface="Open Sans Light"/>
                <a:sym typeface="Open Sans Light"/>
              </a:defRPr>
            </a:lvl1pPr>
            <a:lvl2pPr marR="0" lvl="1"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Open Sans Light"/>
                <a:ea typeface="Open Sans Light"/>
                <a:cs typeface="Open Sans Light"/>
                <a:sym typeface="Open Sans Light"/>
              </a:rPr>
              <a:t>‹#›</a:t>
            </a:fld>
            <a:endParaRPr sz="1200" b="0" i="0" u="none" strike="noStrike" cap="none">
              <a:solidFill>
                <a:schemeClr val="dk1"/>
              </a:solidFill>
              <a:latin typeface="Open Sans Light"/>
              <a:ea typeface="Open Sans Light"/>
              <a:cs typeface="Open Sans Light"/>
              <a:sym typeface="Open Sans Light"/>
            </a:endParaRPr>
          </a:p>
        </p:txBody>
      </p:sp>
    </p:spTree>
    <p:extLst>
      <p:ext uri="{BB962C8B-B14F-4D97-AF65-F5344CB8AC3E}">
        <p14:creationId xmlns:p14="http://schemas.microsoft.com/office/powerpoint/2010/main" val="62732302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153" name="Google Shape;15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8803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287" name="Google Shape;2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4384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301" name="Google Shape;30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9720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309" name="Google Shape;30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31020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317" name="Google Shape;31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63357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325" name="Google Shape;32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71432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333" name="Google Shape;33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25780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341" name="Google Shape;34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5932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386" name="Google Shape;38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84819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349" name="Google Shape;34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10395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356" name="Google Shape;35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029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167" name="Google Shape;16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5453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363" name="Google Shape;36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1310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394" name="Google Shape;39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5302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402" name="Google Shape;40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8978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410" name="Google Shape;41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90791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418" name="Google Shape;41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5960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426" name="Google Shape;426;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7105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438" name="Google Shape;43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53731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446" name="Google Shape;44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226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456" name="Google Shape;45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1544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465" name="Google Shape;46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15944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Open Sans Light"/>
              <a:buNone/>
            </a:pPr>
            <a:endParaRPr sz="1100" b="0" i="0" u="none" strike="noStrike" cap="none">
              <a:solidFill>
                <a:schemeClr val="dk1"/>
              </a:solidFill>
              <a:latin typeface="Open Sans Light"/>
              <a:ea typeface="Open Sans Light"/>
              <a:cs typeface="Open Sans Light"/>
              <a:sym typeface="Open Sans Light"/>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85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474" name="Google Shape;47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1948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242" name="Google Shape;24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8956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526" name="Google Shape;52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4316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535" name="Google Shape;535;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8689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544" name="Google Shape;54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44272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570" name="Google Shape;57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0553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579" name="Google Shape;579;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348374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465" name="Google Shape;46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9471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465" name="Google Shape;46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6606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206" name="Google Shape;2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3643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242" name="Google Shape;24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35818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Open Sans Light"/>
              <a:buNone/>
            </a:pPr>
            <a:endParaRPr sz="1100" b="0" i="0" u="none" strike="noStrike" cap="none">
              <a:solidFill>
                <a:schemeClr val="dk1"/>
              </a:solidFill>
              <a:latin typeface="Open Sans Light"/>
              <a:ea typeface="Open Sans Light"/>
              <a:cs typeface="Open Sans Light"/>
              <a:sym typeface="Open Sans Light"/>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812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260" name="Google Shape;26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16650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271" name="Google Shape;27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1473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279" name="Google Shape;27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54763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
          <p:cNvSpPr txBox="1">
            <a:spLocks noGrp="1"/>
          </p:cNvSpPr>
          <p:nvPr>
            <p:ph type="ctrTitle"/>
          </p:nvPr>
        </p:nvSpPr>
        <p:spPr>
          <a:xfrm>
            <a:off x="1829038" y="4818120"/>
            <a:ext cx="20729098" cy="182554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Gotham Bold" pitchFamily="50" charset="0"/>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21" name="Google Shape;21;p2"/>
          <p:cNvSpPr txBox="1">
            <a:spLocks noGrp="1"/>
          </p:cNvSpPr>
          <p:nvPr>
            <p:ph type="subTitle" idx="1"/>
          </p:nvPr>
        </p:nvSpPr>
        <p:spPr>
          <a:xfrm>
            <a:off x="3658076" y="7772400"/>
            <a:ext cx="17071023" cy="3505200"/>
          </a:xfrm>
          <a:prstGeom prst="rect">
            <a:avLst/>
          </a:prstGeom>
          <a:noFill/>
          <a:ln>
            <a:noFill/>
          </a:ln>
        </p:spPr>
        <p:txBody>
          <a:bodyPr spcFirstLastPara="1" wrap="square" lIns="91425" tIns="91425" rIns="91425" bIns="91425" anchor="t" anchorCtr="0"/>
          <a:lstStyle>
            <a:lvl1pPr marR="0" lvl="0" algn="ctr" rtl="0">
              <a:lnSpc>
                <a:spcPct val="120000"/>
              </a:lnSpc>
              <a:spcBef>
                <a:spcPts val="480"/>
              </a:spcBef>
              <a:spcAft>
                <a:spcPts val="0"/>
              </a:spcAft>
              <a:buClr>
                <a:schemeClr val="dk2"/>
              </a:buClr>
              <a:buSzPts val="1400"/>
              <a:buFont typeface="Arial"/>
              <a:buNone/>
              <a:defRPr sz="2400" b="0" i="0" u="none" strike="noStrike" cap="none">
                <a:solidFill>
                  <a:schemeClr val="dk2"/>
                </a:solidFill>
                <a:latin typeface="Gotham Light" pitchFamily="50" charset="0"/>
                <a:ea typeface="Open Sans Light"/>
                <a:cs typeface="Open Sans Light"/>
                <a:sym typeface="Open Sans Light"/>
              </a:defRPr>
            </a:lvl1pPr>
            <a:lvl2pPr marR="0" lvl="1" algn="ctr" rtl="0">
              <a:lnSpc>
                <a:spcPct val="130000"/>
              </a:lnSpc>
              <a:spcBef>
                <a:spcPts val="640"/>
              </a:spcBef>
              <a:spcAft>
                <a:spcPts val="0"/>
              </a:spcAft>
              <a:buClr>
                <a:srgbClr val="888888"/>
              </a:buClr>
              <a:buSzPts val="1400"/>
              <a:buFont typeface="Arial"/>
              <a:buNone/>
              <a:defRPr sz="3200" b="0" i="0" u="none" strike="noStrike" cap="none">
                <a:solidFill>
                  <a:srgbClr val="888888"/>
                </a:solidFill>
                <a:latin typeface="Open Sans"/>
                <a:ea typeface="Open Sans"/>
                <a:cs typeface="Open Sans"/>
                <a:sym typeface="Open Sans"/>
              </a:defRPr>
            </a:lvl2pPr>
            <a:lvl3pPr marR="0" lvl="2" algn="ctr" rtl="0">
              <a:lnSpc>
                <a:spcPct val="130000"/>
              </a:lnSpc>
              <a:spcBef>
                <a:spcPts val="640"/>
              </a:spcBef>
              <a:spcAft>
                <a:spcPts val="0"/>
              </a:spcAft>
              <a:buClr>
                <a:srgbClr val="888888"/>
              </a:buClr>
              <a:buSzPts val="1400"/>
              <a:buFont typeface="Arial"/>
              <a:buNone/>
              <a:defRPr sz="3200" b="0" i="0" u="none" strike="noStrike" cap="none">
                <a:solidFill>
                  <a:srgbClr val="888888"/>
                </a:solidFill>
                <a:latin typeface="Open Sans"/>
                <a:ea typeface="Open Sans"/>
                <a:cs typeface="Open Sans"/>
                <a:sym typeface="Open Sans"/>
              </a:defRPr>
            </a:lvl3pPr>
            <a:lvl4pPr marR="0" lvl="3" algn="ctr" rtl="0">
              <a:lnSpc>
                <a:spcPct val="130000"/>
              </a:lnSpc>
              <a:spcBef>
                <a:spcPts val="640"/>
              </a:spcBef>
              <a:spcAft>
                <a:spcPts val="0"/>
              </a:spcAft>
              <a:buClr>
                <a:srgbClr val="888888"/>
              </a:buClr>
              <a:buSzPts val="1400"/>
              <a:buFont typeface="Arial"/>
              <a:buNone/>
              <a:defRPr sz="3200" b="0" i="0" u="none" strike="noStrike" cap="none">
                <a:solidFill>
                  <a:srgbClr val="888888"/>
                </a:solidFill>
                <a:latin typeface="Open Sans"/>
                <a:ea typeface="Open Sans"/>
                <a:cs typeface="Open Sans"/>
                <a:sym typeface="Open Sans"/>
              </a:defRPr>
            </a:lvl4pPr>
            <a:lvl5pPr marR="0" lvl="4" algn="ctr" rtl="0">
              <a:lnSpc>
                <a:spcPct val="130000"/>
              </a:lnSpc>
              <a:spcBef>
                <a:spcPts val="640"/>
              </a:spcBef>
              <a:spcAft>
                <a:spcPts val="0"/>
              </a:spcAft>
              <a:buClr>
                <a:srgbClr val="888888"/>
              </a:buClr>
              <a:buSzPts val="1400"/>
              <a:buFont typeface="Arial"/>
              <a:buNone/>
              <a:defRPr sz="3200" b="0" i="0" u="none" strike="noStrike" cap="none">
                <a:solidFill>
                  <a:srgbClr val="888888"/>
                </a:solidFill>
                <a:latin typeface="Open Sans"/>
                <a:ea typeface="Open Sans"/>
                <a:cs typeface="Open Sans"/>
                <a:sym typeface="Open Sans"/>
              </a:defRPr>
            </a:lvl5pPr>
            <a:lvl6pPr marR="0" lvl="5" algn="ctr" rtl="0">
              <a:lnSpc>
                <a:spcPct val="100000"/>
              </a:lnSpc>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6pPr>
            <a:lvl7pPr marR="0" lvl="6" algn="ctr" rtl="0">
              <a:lnSpc>
                <a:spcPct val="100000"/>
              </a:lnSpc>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7pPr>
            <a:lvl8pPr marR="0" lvl="7" algn="ctr" rtl="0">
              <a:lnSpc>
                <a:spcPct val="100000"/>
              </a:lnSpc>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8pPr>
            <a:lvl9pPr marR="0" lvl="8" algn="ctr" rtl="0">
              <a:lnSpc>
                <a:spcPct val="100000"/>
              </a:lnSpc>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9pPr>
          </a:lstStyle>
          <a:p>
            <a:endParaRPr dirty="0"/>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62"/>
        <p:cNvGrpSpPr/>
        <p:nvPr/>
      </p:nvGrpSpPr>
      <p:grpSpPr>
        <a:xfrm>
          <a:off x="0" y="0"/>
          <a:ext cx="0" cy="0"/>
          <a:chOff x="0" y="0"/>
          <a:chExt cx="0" cy="0"/>
        </a:xfrm>
      </p:grpSpPr>
      <p:sp>
        <p:nvSpPr>
          <p:cNvPr id="63" name="Google Shape;63;p11"/>
          <p:cNvSpPr>
            <a:spLocks noGrp="1"/>
          </p:cNvSpPr>
          <p:nvPr>
            <p:ph type="pic" idx="2"/>
          </p:nvPr>
        </p:nvSpPr>
        <p:spPr>
          <a:xfrm>
            <a:off x="16426223" y="3706854"/>
            <a:ext cx="5882547" cy="7777029"/>
          </a:xfrm>
          <a:prstGeom prst="rect">
            <a:avLst/>
          </a:prstGeom>
          <a:noFill/>
          <a:ln>
            <a:noFill/>
          </a:ln>
        </p:spPr>
        <p:txBody>
          <a:bodyPr spcFirstLastPara="1" wrap="square" lIns="91425" tIns="91425" rIns="91425" bIns="91425" anchor="t" anchorCtr="0"/>
          <a:lstStyle>
            <a:lvl1pPr marR="0" lvl="0" algn="ctr" rtl="0">
              <a:lnSpc>
                <a:spcPct val="130000"/>
              </a:lnSpc>
              <a:spcBef>
                <a:spcPts val="540"/>
              </a:spcBef>
              <a:spcAft>
                <a:spcPts val="0"/>
              </a:spcAft>
              <a:buClr>
                <a:schemeClr val="dk2"/>
              </a:buClr>
              <a:buSzPts val="1400"/>
              <a:buFont typeface="Arial"/>
              <a:buNone/>
              <a:defRPr sz="27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64" name="Google Shape;64;p11"/>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Phone 6 White">
  <p:cSld name="iPhone 6 White">
    <p:spTree>
      <p:nvGrpSpPr>
        <p:cNvPr id="1" name="Shape 65"/>
        <p:cNvGrpSpPr/>
        <p:nvPr/>
      </p:nvGrpSpPr>
      <p:grpSpPr>
        <a:xfrm>
          <a:off x="0" y="0"/>
          <a:ext cx="0" cy="0"/>
          <a:chOff x="0" y="0"/>
          <a:chExt cx="0" cy="0"/>
        </a:xfrm>
      </p:grpSpPr>
      <p:sp>
        <p:nvSpPr>
          <p:cNvPr id="66" name="Google Shape;66;p12"/>
          <p:cNvSpPr>
            <a:spLocks noGrp="1"/>
          </p:cNvSpPr>
          <p:nvPr>
            <p:ph type="pic" idx="2"/>
          </p:nvPr>
        </p:nvSpPr>
        <p:spPr>
          <a:xfrm>
            <a:off x="10102693" y="4239459"/>
            <a:ext cx="4181656" cy="7333648"/>
          </a:xfrm>
          <a:prstGeom prst="rect">
            <a:avLst/>
          </a:prstGeom>
          <a:noFill/>
          <a:ln>
            <a:noFill/>
          </a:ln>
        </p:spPr>
        <p:txBody>
          <a:bodyPr spcFirstLastPara="1" wrap="square" lIns="91425" tIns="91425" rIns="91425" bIns="91425" anchor="t" anchorCtr="0"/>
          <a:lstStyle>
            <a:lvl1pPr marR="0" lvl="0" algn="ctr" rtl="0">
              <a:lnSpc>
                <a:spcPct val="130000"/>
              </a:lnSpc>
              <a:spcBef>
                <a:spcPts val="540"/>
              </a:spcBef>
              <a:spcAft>
                <a:spcPts val="0"/>
              </a:spcAft>
              <a:buClr>
                <a:schemeClr val="dk2"/>
              </a:buClr>
              <a:buSzPts val="1400"/>
              <a:buFont typeface="Arial"/>
              <a:buNone/>
              <a:defRPr sz="27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67" name="Google Shape;67;p12"/>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Pad Air">
  <p:cSld name="iPad Air">
    <p:spTree>
      <p:nvGrpSpPr>
        <p:cNvPr id="1" name="Shape 68"/>
        <p:cNvGrpSpPr/>
        <p:nvPr/>
      </p:nvGrpSpPr>
      <p:grpSpPr>
        <a:xfrm>
          <a:off x="0" y="0"/>
          <a:ext cx="0" cy="0"/>
          <a:chOff x="0" y="0"/>
          <a:chExt cx="0" cy="0"/>
        </a:xfrm>
      </p:grpSpPr>
      <p:sp>
        <p:nvSpPr>
          <p:cNvPr id="69" name="Google Shape;69;p13"/>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70" name="Google Shape;70;p13"/>
          <p:cNvSpPr>
            <a:spLocks noGrp="1"/>
          </p:cNvSpPr>
          <p:nvPr>
            <p:ph type="pic" idx="2"/>
          </p:nvPr>
        </p:nvSpPr>
        <p:spPr>
          <a:xfrm>
            <a:off x="8659449" y="4239459"/>
            <a:ext cx="6985291" cy="9729072"/>
          </a:xfrm>
          <a:prstGeom prst="rect">
            <a:avLst/>
          </a:prstGeom>
          <a:noFill/>
          <a:ln>
            <a:noFill/>
          </a:ln>
        </p:spPr>
        <p:txBody>
          <a:bodyPr spcFirstLastPara="1" wrap="square" lIns="91425" tIns="91425" rIns="91425" bIns="91425" anchor="t" anchorCtr="0"/>
          <a:lstStyle>
            <a:lvl1pPr marR="0" lvl="0" algn="ctr" rtl="0">
              <a:lnSpc>
                <a:spcPct val="130000"/>
              </a:lnSpc>
              <a:spcBef>
                <a:spcPts val="540"/>
              </a:spcBef>
              <a:spcAft>
                <a:spcPts val="0"/>
              </a:spcAft>
              <a:buClr>
                <a:schemeClr val="dk2"/>
              </a:buClr>
              <a:buSzPts val="1400"/>
              <a:buFont typeface="Arial"/>
              <a:buNone/>
              <a:defRPr sz="27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cbook">
  <p:cSld name="Macbook">
    <p:spTree>
      <p:nvGrpSpPr>
        <p:cNvPr id="1" name="Shape 71"/>
        <p:cNvGrpSpPr/>
        <p:nvPr/>
      </p:nvGrpSpPr>
      <p:grpSpPr>
        <a:xfrm>
          <a:off x="0" y="0"/>
          <a:ext cx="0" cy="0"/>
          <a:chOff x="0" y="0"/>
          <a:chExt cx="0" cy="0"/>
        </a:xfrm>
      </p:grpSpPr>
      <p:sp>
        <p:nvSpPr>
          <p:cNvPr id="72" name="Google Shape;72;p14"/>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73" name="Google Shape;73;p14"/>
          <p:cNvSpPr>
            <a:spLocks noGrp="1"/>
          </p:cNvSpPr>
          <p:nvPr>
            <p:ph type="pic" idx="2"/>
          </p:nvPr>
        </p:nvSpPr>
        <p:spPr>
          <a:xfrm>
            <a:off x="8216899" y="3779838"/>
            <a:ext cx="7918450" cy="4987925"/>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esktop">
  <p:cSld name="Desktop">
    <p:spTree>
      <p:nvGrpSpPr>
        <p:cNvPr id="1" name="Shape 74"/>
        <p:cNvGrpSpPr/>
        <p:nvPr/>
      </p:nvGrpSpPr>
      <p:grpSpPr>
        <a:xfrm>
          <a:off x="0" y="0"/>
          <a:ext cx="0" cy="0"/>
          <a:chOff x="0" y="0"/>
          <a:chExt cx="0" cy="0"/>
        </a:xfrm>
      </p:grpSpPr>
      <p:sp>
        <p:nvSpPr>
          <p:cNvPr id="75" name="Google Shape;75;p15"/>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76" name="Google Shape;76;p15"/>
          <p:cNvSpPr>
            <a:spLocks noGrp="1"/>
          </p:cNvSpPr>
          <p:nvPr>
            <p:ph type="pic" idx="2"/>
          </p:nvPr>
        </p:nvSpPr>
        <p:spPr>
          <a:xfrm>
            <a:off x="8077201" y="3749679"/>
            <a:ext cx="7918450" cy="4378323"/>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act Us">
  <p:cSld name="Contact Us">
    <p:spTree>
      <p:nvGrpSpPr>
        <p:cNvPr id="1" name="Shape 77"/>
        <p:cNvGrpSpPr/>
        <p:nvPr/>
      </p:nvGrpSpPr>
      <p:grpSpPr>
        <a:xfrm>
          <a:off x="0" y="0"/>
          <a:ext cx="0" cy="0"/>
          <a:chOff x="0" y="0"/>
          <a:chExt cx="0" cy="0"/>
        </a:xfrm>
      </p:grpSpPr>
      <p:sp>
        <p:nvSpPr>
          <p:cNvPr id="78" name="Google Shape;78;p16"/>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79" name="Google Shape;79;p16"/>
          <p:cNvSpPr>
            <a:spLocks noGrp="1"/>
          </p:cNvSpPr>
          <p:nvPr>
            <p:ph type="pic" idx="2"/>
          </p:nvPr>
        </p:nvSpPr>
        <p:spPr>
          <a:xfrm>
            <a:off x="0" y="3318969"/>
            <a:ext cx="24387174" cy="5917779"/>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8"/>
          <p:cNvSpPr txBox="1">
            <a:spLocks noGrp="1"/>
          </p:cNvSpPr>
          <p:nvPr>
            <p:ph type="ctrTitle"/>
          </p:nvPr>
        </p:nvSpPr>
        <p:spPr>
          <a:xfrm>
            <a:off x="1829038" y="4818120"/>
            <a:ext cx="20729098" cy="182554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2" name="Google Shape;92;p18"/>
          <p:cNvSpPr txBox="1">
            <a:spLocks noGrp="1"/>
          </p:cNvSpPr>
          <p:nvPr>
            <p:ph type="subTitle" idx="1"/>
          </p:nvPr>
        </p:nvSpPr>
        <p:spPr>
          <a:xfrm>
            <a:off x="3658076" y="7772400"/>
            <a:ext cx="17071023" cy="3505200"/>
          </a:xfrm>
          <a:prstGeom prst="rect">
            <a:avLst/>
          </a:prstGeom>
          <a:noFill/>
          <a:ln>
            <a:noFill/>
          </a:ln>
        </p:spPr>
        <p:txBody>
          <a:bodyPr spcFirstLastPara="1" wrap="square" lIns="91425" tIns="91425" rIns="91425" bIns="91425" anchor="t" anchorCtr="0"/>
          <a:lstStyle>
            <a:lvl1pPr marR="0" lvl="0" algn="ctr" rtl="0">
              <a:lnSpc>
                <a:spcPct val="12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rgbClr val="888888"/>
              </a:buClr>
              <a:buSzPts val="1400"/>
              <a:buFont typeface="Arial"/>
              <a:buNone/>
              <a:defRPr sz="3200" b="0" i="0" u="none" strike="noStrike" cap="none">
                <a:solidFill>
                  <a:srgbClr val="888888"/>
                </a:solidFill>
                <a:latin typeface="Open Sans"/>
                <a:ea typeface="Open Sans"/>
                <a:cs typeface="Open Sans"/>
                <a:sym typeface="Open Sans"/>
              </a:defRPr>
            </a:lvl2pPr>
            <a:lvl3pPr marR="0" lvl="2" algn="ctr" rtl="0">
              <a:lnSpc>
                <a:spcPct val="130000"/>
              </a:lnSpc>
              <a:spcBef>
                <a:spcPts val="640"/>
              </a:spcBef>
              <a:spcAft>
                <a:spcPts val="0"/>
              </a:spcAft>
              <a:buClr>
                <a:srgbClr val="888888"/>
              </a:buClr>
              <a:buSzPts val="1400"/>
              <a:buFont typeface="Arial"/>
              <a:buNone/>
              <a:defRPr sz="3200" b="0" i="0" u="none" strike="noStrike" cap="none">
                <a:solidFill>
                  <a:srgbClr val="888888"/>
                </a:solidFill>
                <a:latin typeface="Open Sans"/>
                <a:ea typeface="Open Sans"/>
                <a:cs typeface="Open Sans"/>
                <a:sym typeface="Open Sans"/>
              </a:defRPr>
            </a:lvl3pPr>
            <a:lvl4pPr marR="0" lvl="3" algn="ctr" rtl="0">
              <a:lnSpc>
                <a:spcPct val="130000"/>
              </a:lnSpc>
              <a:spcBef>
                <a:spcPts val="640"/>
              </a:spcBef>
              <a:spcAft>
                <a:spcPts val="0"/>
              </a:spcAft>
              <a:buClr>
                <a:srgbClr val="888888"/>
              </a:buClr>
              <a:buSzPts val="1400"/>
              <a:buFont typeface="Arial"/>
              <a:buNone/>
              <a:defRPr sz="3200" b="0" i="0" u="none" strike="noStrike" cap="none">
                <a:solidFill>
                  <a:srgbClr val="888888"/>
                </a:solidFill>
                <a:latin typeface="Open Sans"/>
                <a:ea typeface="Open Sans"/>
                <a:cs typeface="Open Sans"/>
                <a:sym typeface="Open Sans"/>
              </a:defRPr>
            </a:lvl4pPr>
            <a:lvl5pPr marR="0" lvl="4" algn="ctr" rtl="0">
              <a:lnSpc>
                <a:spcPct val="130000"/>
              </a:lnSpc>
              <a:spcBef>
                <a:spcPts val="640"/>
              </a:spcBef>
              <a:spcAft>
                <a:spcPts val="0"/>
              </a:spcAft>
              <a:buClr>
                <a:srgbClr val="888888"/>
              </a:buClr>
              <a:buSzPts val="1400"/>
              <a:buFont typeface="Arial"/>
              <a:buNone/>
              <a:defRPr sz="3200" b="0" i="0" u="none" strike="noStrike" cap="none">
                <a:solidFill>
                  <a:srgbClr val="888888"/>
                </a:solidFill>
                <a:latin typeface="Open Sans"/>
                <a:ea typeface="Open Sans"/>
                <a:cs typeface="Open Sans"/>
                <a:sym typeface="Open Sans"/>
              </a:defRPr>
            </a:lvl5pPr>
            <a:lvl6pPr marR="0" lvl="5" algn="ctr" rtl="0">
              <a:lnSpc>
                <a:spcPct val="100000"/>
              </a:lnSpc>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6pPr>
            <a:lvl7pPr marR="0" lvl="6" algn="ctr" rtl="0">
              <a:lnSpc>
                <a:spcPct val="100000"/>
              </a:lnSpc>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7pPr>
            <a:lvl8pPr marR="0" lvl="7" algn="ctr" rtl="0">
              <a:lnSpc>
                <a:spcPct val="100000"/>
              </a:lnSpc>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8pPr>
            <a:lvl9pPr marR="0" lvl="8" algn="ctr" rtl="0">
              <a:lnSpc>
                <a:spcPct val="100000"/>
              </a:lnSpc>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9pPr>
          </a:lstStyle>
          <a:p>
            <a:endParaRPr/>
          </a:p>
        </p:txBody>
      </p:sp>
      <p:sp>
        <p:nvSpPr>
          <p:cNvPr id="93" name="Google Shape;93;p18"/>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Welcome Message">
  <p:cSld name="Welcome Message">
    <p:spTree>
      <p:nvGrpSpPr>
        <p:cNvPr id="1" name="Shape 94"/>
        <p:cNvGrpSpPr/>
        <p:nvPr/>
      </p:nvGrpSpPr>
      <p:grpSpPr>
        <a:xfrm>
          <a:off x="0" y="0"/>
          <a:ext cx="0" cy="0"/>
          <a:chOff x="0" y="0"/>
          <a:chExt cx="0" cy="0"/>
        </a:xfrm>
      </p:grpSpPr>
      <p:sp>
        <p:nvSpPr>
          <p:cNvPr id="95" name="Google Shape;95;p19"/>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96" name="Google Shape;96;p19"/>
          <p:cNvSpPr>
            <a:spLocks noGrp="1"/>
          </p:cNvSpPr>
          <p:nvPr>
            <p:ph type="pic" idx="2"/>
          </p:nvPr>
        </p:nvSpPr>
        <p:spPr>
          <a:xfrm>
            <a:off x="9781570" y="1585467"/>
            <a:ext cx="4824036" cy="4824037"/>
          </a:xfrm>
          <a:prstGeom prst="ellipse">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97" name="Google Shape;97;p19"/>
          <p:cNvSpPr txBox="1">
            <a:spLocks noGrp="1"/>
          </p:cNvSpPr>
          <p:nvPr>
            <p:ph type="ctrTitle"/>
          </p:nvPr>
        </p:nvSpPr>
        <p:spPr>
          <a:xfrm>
            <a:off x="4759089" y="6809613"/>
            <a:ext cx="14868997" cy="119042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8" name="Google Shape;98;p19"/>
          <p:cNvSpPr txBox="1">
            <a:spLocks noGrp="1"/>
          </p:cNvSpPr>
          <p:nvPr>
            <p:ph type="subTitle" idx="1"/>
          </p:nvPr>
        </p:nvSpPr>
        <p:spPr>
          <a:xfrm>
            <a:off x="3658076" y="8638229"/>
            <a:ext cx="17071023" cy="2790560"/>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reaks">
  <p:cSld name="Breaks">
    <p:spTree>
      <p:nvGrpSpPr>
        <p:cNvPr id="1" name="Shape 99"/>
        <p:cNvGrpSpPr/>
        <p:nvPr/>
      </p:nvGrpSpPr>
      <p:grpSpPr>
        <a:xfrm>
          <a:off x="0" y="0"/>
          <a:ext cx="0" cy="0"/>
          <a:chOff x="0" y="0"/>
          <a:chExt cx="0" cy="0"/>
        </a:xfrm>
      </p:grpSpPr>
      <p:sp>
        <p:nvSpPr>
          <p:cNvPr id="100" name="Google Shape;100;p20"/>
          <p:cNvSpPr>
            <a:spLocks noGrp="1"/>
          </p:cNvSpPr>
          <p:nvPr>
            <p:ph type="pic" idx="2"/>
          </p:nvPr>
        </p:nvSpPr>
        <p:spPr>
          <a:xfrm>
            <a:off x="0" y="0"/>
            <a:ext cx="24387174" cy="13716000"/>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01"/>
        <p:cNvGrpSpPr/>
        <p:nvPr/>
      </p:nvGrpSpPr>
      <p:grpSpPr>
        <a:xfrm>
          <a:off x="0" y="0"/>
          <a:ext cx="0" cy="0"/>
          <a:chOff x="0" y="0"/>
          <a:chExt cx="0" cy="0"/>
        </a:xfrm>
      </p:grpSpPr>
      <p:sp>
        <p:nvSpPr>
          <p:cNvPr id="102" name="Google Shape;102;p21"/>
          <p:cNvSpPr>
            <a:spLocks noGrp="1"/>
          </p:cNvSpPr>
          <p:nvPr>
            <p:ph type="pic" idx="2"/>
          </p:nvPr>
        </p:nvSpPr>
        <p:spPr>
          <a:xfrm>
            <a:off x="4" y="0"/>
            <a:ext cx="15601949" cy="13716000"/>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3"/>
        <p:cNvGrpSpPr/>
        <p:nvPr/>
      </p:nvGrpSpPr>
      <p:grpSpPr>
        <a:xfrm>
          <a:off x="0" y="0"/>
          <a:ext cx="0" cy="0"/>
          <a:chOff x="0" y="0"/>
          <a:chExt cx="0" cy="0"/>
        </a:xfrm>
      </p:grpSpPr>
    </p:spTree>
  </p:cSld>
  <p:clrMapOvr>
    <a:masterClrMapping/>
  </p:clrMapOvr>
  <p:transition spd="med">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ur Team">
  <p:cSld name="Our Team">
    <p:spTree>
      <p:nvGrpSpPr>
        <p:cNvPr id="1" name="Shape 103"/>
        <p:cNvGrpSpPr/>
        <p:nvPr/>
      </p:nvGrpSpPr>
      <p:grpSpPr>
        <a:xfrm>
          <a:off x="0" y="0"/>
          <a:ext cx="0" cy="0"/>
          <a:chOff x="0" y="0"/>
          <a:chExt cx="0" cy="0"/>
        </a:xfrm>
      </p:grpSpPr>
      <p:sp>
        <p:nvSpPr>
          <p:cNvPr id="104" name="Google Shape;104;p22"/>
          <p:cNvSpPr>
            <a:spLocks noGrp="1"/>
          </p:cNvSpPr>
          <p:nvPr>
            <p:ph type="pic" idx="2"/>
          </p:nvPr>
        </p:nvSpPr>
        <p:spPr>
          <a:xfrm>
            <a:off x="3290987" y="4126612"/>
            <a:ext cx="3983039" cy="3983037"/>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105" name="Google Shape;105;p22"/>
          <p:cNvSpPr>
            <a:spLocks noGrp="1"/>
          </p:cNvSpPr>
          <p:nvPr>
            <p:ph type="pic" idx="3"/>
          </p:nvPr>
        </p:nvSpPr>
        <p:spPr>
          <a:xfrm>
            <a:off x="7909052" y="4126612"/>
            <a:ext cx="3983039" cy="3983037"/>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106" name="Google Shape;106;p22"/>
          <p:cNvSpPr>
            <a:spLocks noGrp="1"/>
          </p:cNvSpPr>
          <p:nvPr>
            <p:ph type="pic" idx="4"/>
          </p:nvPr>
        </p:nvSpPr>
        <p:spPr>
          <a:xfrm>
            <a:off x="12585304" y="4126612"/>
            <a:ext cx="3983039" cy="3983037"/>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107" name="Google Shape;107;p22"/>
          <p:cNvSpPr>
            <a:spLocks noGrp="1"/>
          </p:cNvSpPr>
          <p:nvPr>
            <p:ph type="pic" idx="5"/>
          </p:nvPr>
        </p:nvSpPr>
        <p:spPr>
          <a:xfrm>
            <a:off x="17261102" y="4126612"/>
            <a:ext cx="3983039" cy="3983037"/>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108" name="Google Shape;108;p22"/>
          <p:cNvSpPr txBox="1">
            <a:spLocks noGrp="1"/>
          </p:cNvSpPr>
          <p:nvPr>
            <p:ph type="ctrTitle"/>
          </p:nvPr>
        </p:nvSpPr>
        <p:spPr>
          <a:xfrm>
            <a:off x="1829038" y="567772"/>
            <a:ext cx="20729098" cy="1133517"/>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9" name="Google Shape;109;p22"/>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rgbClr val="797979"/>
              </a:solidFill>
              <a:latin typeface="Open Sans Light"/>
              <a:ea typeface="Open Sans Light"/>
              <a:cs typeface="Open Sans Light"/>
              <a:sym typeface="Open Sans Light"/>
            </a:endParaRPr>
          </a:p>
        </p:txBody>
      </p:sp>
      <p:sp>
        <p:nvSpPr>
          <p:cNvPr id="110" name="Google Shape;110;p22"/>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rgbClr val="797979"/>
              </a:solidFill>
              <a:latin typeface="Open Sans Light"/>
              <a:ea typeface="Open Sans Light"/>
              <a:cs typeface="Open Sans Light"/>
              <a:sym typeface="Open Sans Light"/>
            </a:endParaRPr>
          </a:p>
        </p:txBody>
      </p:sp>
      <p:sp>
        <p:nvSpPr>
          <p:cNvPr id="111" name="Google Shape;111;p22"/>
          <p:cNvSpPr/>
          <p:nvPr/>
        </p:nvSpPr>
        <p:spPr>
          <a:xfrm>
            <a:off x="0" y="12410059"/>
            <a:ext cx="24387174" cy="1305941"/>
          </a:xfrm>
          <a:prstGeom prst="rect">
            <a:avLst/>
          </a:prstGeom>
          <a:solidFill>
            <a:schemeClr val="lt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rgbClr val="FFFFFF"/>
              </a:solidFill>
              <a:latin typeface="Open Sans Light"/>
              <a:ea typeface="Open Sans Light"/>
              <a:cs typeface="Open Sans Light"/>
              <a:sym typeface="Open Sans Light"/>
            </a:endParaRPr>
          </a:p>
        </p:txBody>
      </p:sp>
      <p:sp>
        <p:nvSpPr>
          <p:cNvPr id="112" name="Google Shape;112;p22"/>
          <p:cNvSpPr txBox="1">
            <a:spLocks noGrp="1"/>
          </p:cNvSpPr>
          <p:nvPr>
            <p:ph type="subTitle" idx="1"/>
          </p:nvPr>
        </p:nvSpPr>
        <p:spPr>
          <a:xfrm>
            <a:off x="1852919" y="1433052"/>
            <a:ext cx="20655938" cy="1075880"/>
          </a:xfrm>
          <a:prstGeom prst="rect">
            <a:avLst/>
          </a:prstGeom>
          <a:noFill/>
          <a:ln>
            <a:noFill/>
          </a:ln>
        </p:spPr>
        <p:txBody>
          <a:bodyPr spcFirstLastPara="1" wrap="square" lIns="91425" tIns="91425" rIns="91425" bIns="91425" anchor="t" anchorCtr="0"/>
          <a:lstStyle>
            <a:lvl1pPr marR="0" lvl="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113" name="Google Shape;113;p22"/>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4"/>
        <p:cNvGrpSpPr/>
        <p:nvPr/>
      </p:nvGrpSpPr>
      <p:grpSpPr>
        <a:xfrm>
          <a:off x="0" y="0"/>
          <a:ext cx="0" cy="0"/>
          <a:chOff x="0" y="0"/>
          <a:chExt cx="0" cy="0"/>
        </a:xfrm>
      </p:grpSpPr>
    </p:spTree>
  </p:cSld>
  <p:clrMapOvr>
    <a:masterClrMapping/>
  </p:clrMapOvr>
  <p:transition spd="med">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S w Color">
  <p:cSld name="TS w Color">
    <p:spTree>
      <p:nvGrpSpPr>
        <p:cNvPr id="1" name="Shape 115"/>
        <p:cNvGrpSpPr/>
        <p:nvPr/>
      </p:nvGrpSpPr>
      <p:grpSpPr>
        <a:xfrm>
          <a:off x="0" y="0"/>
          <a:ext cx="0" cy="0"/>
          <a:chOff x="0" y="0"/>
          <a:chExt cx="0" cy="0"/>
        </a:xfrm>
      </p:grpSpPr>
      <p:sp>
        <p:nvSpPr>
          <p:cNvPr id="116" name="Google Shape;116;p24"/>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117" name="Google Shape;117;p24"/>
          <p:cNvSpPr txBox="1">
            <a:spLocks noGrp="1"/>
          </p:cNvSpPr>
          <p:nvPr>
            <p:ph type="ctrTitle"/>
          </p:nvPr>
        </p:nvSpPr>
        <p:spPr>
          <a:xfrm>
            <a:off x="1829038" y="567772"/>
            <a:ext cx="20729098" cy="1133517"/>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8" name="Google Shape;118;p24"/>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rgbClr val="797979"/>
              </a:solidFill>
              <a:latin typeface="Open Sans Light"/>
              <a:ea typeface="Open Sans Light"/>
              <a:cs typeface="Open Sans Light"/>
              <a:sym typeface="Open Sans Light"/>
            </a:endParaRPr>
          </a:p>
        </p:txBody>
      </p:sp>
      <p:sp>
        <p:nvSpPr>
          <p:cNvPr id="119" name="Google Shape;119;p24"/>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rgbClr val="797979"/>
              </a:solidFill>
              <a:latin typeface="Open Sans Light"/>
              <a:ea typeface="Open Sans Light"/>
              <a:cs typeface="Open Sans Light"/>
              <a:sym typeface="Open Sans Light"/>
            </a:endParaRPr>
          </a:p>
        </p:txBody>
      </p:sp>
      <p:sp>
        <p:nvSpPr>
          <p:cNvPr id="120" name="Google Shape;120;p24"/>
          <p:cNvSpPr txBox="1">
            <a:spLocks noGrp="1"/>
          </p:cNvSpPr>
          <p:nvPr>
            <p:ph type="subTitle" idx="1"/>
          </p:nvPr>
        </p:nvSpPr>
        <p:spPr>
          <a:xfrm>
            <a:off x="1852919" y="1433052"/>
            <a:ext cx="20655938" cy="1075880"/>
          </a:xfrm>
          <a:prstGeom prst="rect">
            <a:avLst/>
          </a:prstGeom>
          <a:noFill/>
          <a:ln>
            <a:noFill/>
          </a:ln>
        </p:spPr>
        <p:txBody>
          <a:bodyPr spcFirstLastPara="1" wrap="square" lIns="91425" tIns="91425" rIns="91425" bIns="91425" anchor="t" anchorCtr="0"/>
          <a:lstStyle>
            <a:lvl1pPr marR="0" lvl="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S No Color">
  <p:cSld name="TS No Color">
    <p:spTree>
      <p:nvGrpSpPr>
        <p:cNvPr id="1" name="Shape 121"/>
        <p:cNvGrpSpPr/>
        <p:nvPr/>
      </p:nvGrpSpPr>
      <p:grpSpPr>
        <a:xfrm>
          <a:off x="0" y="0"/>
          <a:ext cx="0" cy="0"/>
          <a:chOff x="0" y="0"/>
          <a:chExt cx="0" cy="0"/>
        </a:xfrm>
      </p:grpSpPr>
      <p:sp>
        <p:nvSpPr>
          <p:cNvPr id="122" name="Google Shape;122;p25"/>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123" name="Google Shape;123;p25"/>
          <p:cNvSpPr txBox="1">
            <a:spLocks noGrp="1"/>
          </p:cNvSpPr>
          <p:nvPr>
            <p:ph type="ctrTitle"/>
          </p:nvPr>
        </p:nvSpPr>
        <p:spPr>
          <a:xfrm>
            <a:off x="1829038" y="567772"/>
            <a:ext cx="20729098" cy="1133517"/>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4" name="Google Shape;124;p25"/>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rgbClr val="797979"/>
              </a:solidFill>
              <a:latin typeface="Open Sans Light"/>
              <a:ea typeface="Open Sans Light"/>
              <a:cs typeface="Open Sans Light"/>
              <a:sym typeface="Open Sans Light"/>
            </a:endParaRPr>
          </a:p>
        </p:txBody>
      </p:sp>
      <p:sp>
        <p:nvSpPr>
          <p:cNvPr id="125" name="Google Shape;125;p25"/>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rgbClr val="797979"/>
              </a:solidFill>
              <a:latin typeface="Open Sans Light"/>
              <a:ea typeface="Open Sans Light"/>
              <a:cs typeface="Open Sans Light"/>
              <a:sym typeface="Open Sans Light"/>
            </a:endParaRPr>
          </a:p>
        </p:txBody>
      </p:sp>
      <p:sp>
        <p:nvSpPr>
          <p:cNvPr id="126" name="Google Shape;126;p25"/>
          <p:cNvSpPr/>
          <p:nvPr/>
        </p:nvSpPr>
        <p:spPr>
          <a:xfrm>
            <a:off x="0" y="12410059"/>
            <a:ext cx="24387174" cy="1305941"/>
          </a:xfrm>
          <a:prstGeom prst="rect">
            <a:avLst/>
          </a:prstGeom>
          <a:solidFill>
            <a:schemeClr val="lt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rgbClr val="FFFFFF"/>
              </a:solidFill>
              <a:latin typeface="Open Sans Light"/>
              <a:ea typeface="Open Sans Light"/>
              <a:cs typeface="Open Sans Light"/>
              <a:sym typeface="Open Sans Light"/>
            </a:endParaRPr>
          </a:p>
        </p:txBody>
      </p:sp>
      <p:sp>
        <p:nvSpPr>
          <p:cNvPr id="127" name="Google Shape;127;p25"/>
          <p:cNvSpPr txBox="1">
            <a:spLocks noGrp="1"/>
          </p:cNvSpPr>
          <p:nvPr>
            <p:ph type="subTitle" idx="1"/>
          </p:nvPr>
        </p:nvSpPr>
        <p:spPr>
          <a:xfrm>
            <a:off x="1852919" y="1433052"/>
            <a:ext cx="20655938" cy="1075880"/>
          </a:xfrm>
          <a:prstGeom prst="rect">
            <a:avLst/>
          </a:prstGeom>
          <a:noFill/>
          <a:ln>
            <a:noFill/>
          </a:ln>
        </p:spPr>
        <p:txBody>
          <a:bodyPr spcFirstLastPara="1" wrap="square" lIns="91425" tIns="91425" rIns="91425" bIns="91425" anchor="t" anchorCtr="0"/>
          <a:lstStyle>
            <a:lvl1pPr marR="0" lvl="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Phone 6">
  <p:cSld name="iPhone 6">
    <p:spTree>
      <p:nvGrpSpPr>
        <p:cNvPr id="1" name="Shape 128"/>
        <p:cNvGrpSpPr/>
        <p:nvPr/>
      </p:nvGrpSpPr>
      <p:grpSpPr>
        <a:xfrm>
          <a:off x="0" y="0"/>
          <a:ext cx="0" cy="0"/>
          <a:chOff x="0" y="0"/>
          <a:chExt cx="0" cy="0"/>
        </a:xfrm>
      </p:grpSpPr>
      <p:sp>
        <p:nvSpPr>
          <p:cNvPr id="129" name="Google Shape;129;p26"/>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rgbClr val="797979"/>
              </a:solidFill>
              <a:latin typeface="Open Sans Light"/>
              <a:ea typeface="Open Sans Light"/>
              <a:cs typeface="Open Sans Light"/>
              <a:sym typeface="Open Sans Light"/>
            </a:endParaRPr>
          </a:p>
        </p:txBody>
      </p:sp>
      <p:sp>
        <p:nvSpPr>
          <p:cNvPr id="130" name="Google Shape;130;p26"/>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rgbClr val="797979"/>
              </a:solidFill>
              <a:latin typeface="Open Sans Light"/>
              <a:ea typeface="Open Sans Light"/>
              <a:cs typeface="Open Sans Light"/>
              <a:sym typeface="Open Sans Light"/>
            </a:endParaRPr>
          </a:p>
        </p:txBody>
      </p:sp>
      <p:sp>
        <p:nvSpPr>
          <p:cNvPr id="131" name="Google Shape;131;p26"/>
          <p:cNvSpPr/>
          <p:nvPr/>
        </p:nvSpPr>
        <p:spPr>
          <a:xfrm>
            <a:off x="0" y="12410059"/>
            <a:ext cx="24387174" cy="1305941"/>
          </a:xfrm>
          <a:prstGeom prst="rect">
            <a:avLst/>
          </a:prstGeom>
          <a:solidFill>
            <a:schemeClr val="lt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rgbClr val="FFFFFF"/>
              </a:solidFill>
              <a:latin typeface="Open Sans Light"/>
              <a:ea typeface="Open Sans Light"/>
              <a:cs typeface="Open Sans Light"/>
              <a:sym typeface="Open Sans Light"/>
            </a:endParaRPr>
          </a:p>
        </p:txBody>
      </p:sp>
      <p:sp>
        <p:nvSpPr>
          <p:cNvPr id="132" name="Google Shape;132;p26"/>
          <p:cNvSpPr>
            <a:spLocks noGrp="1"/>
          </p:cNvSpPr>
          <p:nvPr>
            <p:ph type="pic" idx="2"/>
          </p:nvPr>
        </p:nvSpPr>
        <p:spPr>
          <a:xfrm>
            <a:off x="1865314" y="2641600"/>
            <a:ext cx="4891087" cy="8658795"/>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133"/>
        <p:cNvGrpSpPr/>
        <p:nvPr/>
      </p:nvGrpSpPr>
      <p:grpSpPr>
        <a:xfrm>
          <a:off x="0" y="0"/>
          <a:ext cx="0" cy="0"/>
          <a:chOff x="0" y="0"/>
          <a:chExt cx="0" cy="0"/>
        </a:xfrm>
      </p:grpSpPr>
      <p:sp>
        <p:nvSpPr>
          <p:cNvPr id="134" name="Google Shape;134;p27"/>
          <p:cNvSpPr>
            <a:spLocks noGrp="1"/>
          </p:cNvSpPr>
          <p:nvPr>
            <p:ph type="pic" idx="2"/>
          </p:nvPr>
        </p:nvSpPr>
        <p:spPr>
          <a:xfrm>
            <a:off x="16426223" y="3706854"/>
            <a:ext cx="5882547" cy="7777029"/>
          </a:xfrm>
          <a:prstGeom prst="rect">
            <a:avLst/>
          </a:prstGeom>
          <a:noFill/>
          <a:ln>
            <a:noFill/>
          </a:ln>
        </p:spPr>
        <p:txBody>
          <a:bodyPr spcFirstLastPara="1" wrap="square" lIns="91425" tIns="91425" rIns="91425" bIns="91425" anchor="t" anchorCtr="0"/>
          <a:lstStyle>
            <a:lvl1pPr marR="0" lvl="0" algn="ctr" rtl="0">
              <a:lnSpc>
                <a:spcPct val="130000"/>
              </a:lnSpc>
              <a:spcBef>
                <a:spcPts val="540"/>
              </a:spcBef>
              <a:spcAft>
                <a:spcPts val="0"/>
              </a:spcAft>
              <a:buClr>
                <a:schemeClr val="dk2"/>
              </a:buClr>
              <a:buSzPts val="1400"/>
              <a:buFont typeface="Arial"/>
              <a:buNone/>
              <a:defRPr sz="27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135" name="Google Shape;135;p27"/>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Phone 6 White">
  <p:cSld name="iPhone 6 White">
    <p:spTree>
      <p:nvGrpSpPr>
        <p:cNvPr id="1" name="Shape 136"/>
        <p:cNvGrpSpPr/>
        <p:nvPr/>
      </p:nvGrpSpPr>
      <p:grpSpPr>
        <a:xfrm>
          <a:off x="0" y="0"/>
          <a:ext cx="0" cy="0"/>
          <a:chOff x="0" y="0"/>
          <a:chExt cx="0" cy="0"/>
        </a:xfrm>
      </p:grpSpPr>
      <p:sp>
        <p:nvSpPr>
          <p:cNvPr id="137" name="Google Shape;137;p28"/>
          <p:cNvSpPr>
            <a:spLocks noGrp="1"/>
          </p:cNvSpPr>
          <p:nvPr>
            <p:ph type="pic" idx="2"/>
          </p:nvPr>
        </p:nvSpPr>
        <p:spPr>
          <a:xfrm>
            <a:off x="10102693" y="4239459"/>
            <a:ext cx="4181656" cy="7333648"/>
          </a:xfrm>
          <a:prstGeom prst="rect">
            <a:avLst/>
          </a:prstGeom>
          <a:noFill/>
          <a:ln>
            <a:noFill/>
          </a:ln>
        </p:spPr>
        <p:txBody>
          <a:bodyPr spcFirstLastPara="1" wrap="square" lIns="91425" tIns="91425" rIns="91425" bIns="91425" anchor="t" anchorCtr="0"/>
          <a:lstStyle>
            <a:lvl1pPr marR="0" lvl="0" algn="ctr" rtl="0">
              <a:lnSpc>
                <a:spcPct val="130000"/>
              </a:lnSpc>
              <a:spcBef>
                <a:spcPts val="540"/>
              </a:spcBef>
              <a:spcAft>
                <a:spcPts val="0"/>
              </a:spcAft>
              <a:buClr>
                <a:schemeClr val="dk2"/>
              </a:buClr>
              <a:buSzPts val="1400"/>
              <a:buFont typeface="Arial"/>
              <a:buNone/>
              <a:defRPr sz="27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138" name="Google Shape;138;p28"/>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Pad Air">
  <p:cSld name="iPad Air">
    <p:spTree>
      <p:nvGrpSpPr>
        <p:cNvPr id="1" name="Shape 139"/>
        <p:cNvGrpSpPr/>
        <p:nvPr/>
      </p:nvGrpSpPr>
      <p:grpSpPr>
        <a:xfrm>
          <a:off x="0" y="0"/>
          <a:ext cx="0" cy="0"/>
          <a:chOff x="0" y="0"/>
          <a:chExt cx="0" cy="0"/>
        </a:xfrm>
      </p:grpSpPr>
      <p:sp>
        <p:nvSpPr>
          <p:cNvPr id="140" name="Google Shape;140;p29"/>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141" name="Google Shape;141;p29"/>
          <p:cNvSpPr>
            <a:spLocks noGrp="1"/>
          </p:cNvSpPr>
          <p:nvPr>
            <p:ph type="pic" idx="2"/>
          </p:nvPr>
        </p:nvSpPr>
        <p:spPr>
          <a:xfrm>
            <a:off x="8659449" y="4239459"/>
            <a:ext cx="6985291" cy="9729072"/>
          </a:xfrm>
          <a:prstGeom prst="rect">
            <a:avLst/>
          </a:prstGeom>
          <a:noFill/>
          <a:ln>
            <a:noFill/>
          </a:ln>
        </p:spPr>
        <p:txBody>
          <a:bodyPr spcFirstLastPara="1" wrap="square" lIns="91425" tIns="91425" rIns="91425" bIns="91425" anchor="t" anchorCtr="0"/>
          <a:lstStyle>
            <a:lvl1pPr marR="0" lvl="0" algn="ctr" rtl="0">
              <a:lnSpc>
                <a:spcPct val="130000"/>
              </a:lnSpc>
              <a:spcBef>
                <a:spcPts val="540"/>
              </a:spcBef>
              <a:spcAft>
                <a:spcPts val="0"/>
              </a:spcAft>
              <a:buClr>
                <a:schemeClr val="dk2"/>
              </a:buClr>
              <a:buSzPts val="1400"/>
              <a:buFont typeface="Arial"/>
              <a:buNone/>
              <a:defRPr sz="27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cbook">
  <p:cSld name="Macbook">
    <p:spTree>
      <p:nvGrpSpPr>
        <p:cNvPr id="1" name="Shape 142"/>
        <p:cNvGrpSpPr/>
        <p:nvPr/>
      </p:nvGrpSpPr>
      <p:grpSpPr>
        <a:xfrm>
          <a:off x="0" y="0"/>
          <a:ext cx="0" cy="0"/>
          <a:chOff x="0" y="0"/>
          <a:chExt cx="0" cy="0"/>
        </a:xfrm>
      </p:grpSpPr>
      <p:sp>
        <p:nvSpPr>
          <p:cNvPr id="143" name="Google Shape;143;p30"/>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144" name="Google Shape;144;p30"/>
          <p:cNvSpPr>
            <a:spLocks noGrp="1"/>
          </p:cNvSpPr>
          <p:nvPr>
            <p:ph type="pic" idx="2"/>
          </p:nvPr>
        </p:nvSpPr>
        <p:spPr>
          <a:xfrm>
            <a:off x="8216899" y="3779838"/>
            <a:ext cx="7918450" cy="4987925"/>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esktop">
  <p:cSld name="Desktop">
    <p:spTree>
      <p:nvGrpSpPr>
        <p:cNvPr id="1" name="Shape 145"/>
        <p:cNvGrpSpPr/>
        <p:nvPr/>
      </p:nvGrpSpPr>
      <p:grpSpPr>
        <a:xfrm>
          <a:off x="0" y="0"/>
          <a:ext cx="0" cy="0"/>
          <a:chOff x="0" y="0"/>
          <a:chExt cx="0" cy="0"/>
        </a:xfrm>
      </p:grpSpPr>
      <p:sp>
        <p:nvSpPr>
          <p:cNvPr id="146" name="Google Shape;146;p31"/>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147" name="Google Shape;147;p31"/>
          <p:cNvSpPr>
            <a:spLocks noGrp="1"/>
          </p:cNvSpPr>
          <p:nvPr>
            <p:ph type="pic" idx="2"/>
          </p:nvPr>
        </p:nvSpPr>
        <p:spPr>
          <a:xfrm>
            <a:off x="8077201" y="3749679"/>
            <a:ext cx="7918450" cy="4378323"/>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
        <p:cNvGrpSpPr/>
        <p:nvPr/>
      </p:nvGrpSpPr>
      <p:grpSpPr>
        <a:xfrm>
          <a:off x="0" y="0"/>
          <a:ext cx="0" cy="0"/>
          <a:chOff x="0" y="0"/>
          <a:chExt cx="0" cy="0"/>
        </a:xfrm>
      </p:grpSpPr>
      <p:sp>
        <p:nvSpPr>
          <p:cNvPr id="25" name="Google Shape;25;p4"/>
          <p:cNvSpPr>
            <a:spLocks noGrp="1"/>
          </p:cNvSpPr>
          <p:nvPr>
            <p:ph type="pic" idx="2"/>
          </p:nvPr>
        </p:nvSpPr>
        <p:spPr>
          <a:xfrm>
            <a:off x="4" y="0"/>
            <a:ext cx="15601949" cy="13716000"/>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act Us">
  <p:cSld name="Contact Us">
    <p:spTree>
      <p:nvGrpSpPr>
        <p:cNvPr id="1" name="Shape 148"/>
        <p:cNvGrpSpPr/>
        <p:nvPr/>
      </p:nvGrpSpPr>
      <p:grpSpPr>
        <a:xfrm>
          <a:off x="0" y="0"/>
          <a:ext cx="0" cy="0"/>
          <a:chOff x="0" y="0"/>
          <a:chExt cx="0" cy="0"/>
        </a:xfrm>
      </p:grpSpPr>
      <p:sp>
        <p:nvSpPr>
          <p:cNvPr id="149" name="Google Shape;149;p32"/>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150" name="Google Shape;150;p32"/>
          <p:cNvSpPr>
            <a:spLocks noGrp="1"/>
          </p:cNvSpPr>
          <p:nvPr>
            <p:ph type="pic" idx="2"/>
          </p:nvPr>
        </p:nvSpPr>
        <p:spPr>
          <a:xfrm>
            <a:off x="0" y="3318969"/>
            <a:ext cx="24387174" cy="5917779"/>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Welcome Message">
  <p:cSld name="Welcome Message">
    <p:spTree>
      <p:nvGrpSpPr>
        <p:cNvPr id="1" name="Shape 26"/>
        <p:cNvGrpSpPr/>
        <p:nvPr/>
      </p:nvGrpSpPr>
      <p:grpSpPr>
        <a:xfrm>
          <a:off x="0" y="0"/>
          <a:ext cx="0" cy="0"/>
          <a:chOff x="0" y="0"/>
          <a:chExt cx="0" cy="0"/>
        </a:xfrm>
      </p:grpSpPr>
      <p:sp>
        <p:nvSpPr>
          <p:cNvPr id="27" name="Google Shape;27;p5"/>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28" name="Google Shape;28;p5"/>
          <p:cNvSpPr>
            <a:spLocks noGrp="1"/>
          </p:cNvSpPr>
          <p:nvPr>
            <p:ph type="pic" idx="2"/>
          </p:nvPr>
        </p:nvSpPr>
        <p:spPr>
          <a:xfrm>
            <a:off x="9781570" y="1585467"/>
            <a:ext cx="4824036" cy="4824037"/>
          </a:xfrm>
          <a:prstGeom prst="ellipse">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29" name="Google Shape;29;p5"/>
          <p:cNvSpPr txBox="1">
            <a:spLocks noGrp="1"/>
          </p:cNvSpPr>
          <p:nvPr>
            <p:ph type="ctrTitle"/>
          </p:nvPr>
        </p:nvSpPr>
        <p:spPr>
          <a:xfrm>
            <a:off x="4759089" y="6809613"/>
            <a:ext cx="14868997" cy="119042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5"/>
          <p:cNvSpPr txBox="1">
            <a:spLocks noGrp="1"/>
          </p:cNvSpPr>
          <p:nvPr>
            <p:ph type="subTitle" idx="1"/>
          </p:nvPr>
        </p:nvSpPr>
        <p:spPr>
          <a:xfrm>
            <a:off x="3658076" y="8638229"/>
            <a:ext cx="17071023" cy="2790560"/>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reaks">
  <p:cSld name="Breaks">
    <p:spTree>
      <p:nvGrpSpPr>
        <p:cNvPr id="1" name="Shape 31"/>
        <p:cNvGrpSpPr/>
        <p:nvPr/>
      </p:nvGrpSpPr>
      <p:grpSpPr>
        <a:xfrm>
          <a:off x="0" y="0"/>
          <a:ext cx="0" cy="0"/>
          <a:chOff x="0" y="0"/>
          <a:chExt cx="0" cy="0"/>
        </a:xfrm>
      </p:grpSpPr>
      <p:sp>
        <p:nvSpPr>
          <p:cNvPr id="32" name="Google Shape;32;p6"/>
          <p:cNvSpPr>
            <a:spLocks noGrp="1"/>
          </p:cNvSpPr>
          <p:nvPr>
            <p:ph type="pic" idx="2"/>
          </p:nvPr>
        </p:nvSpPr>
        <p:spPr>
          <a:xfrm>
            <a:off x="0" y="0"/>
            <a:ext cx="24387174" cy="13716000"/>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ur Team">
  <p:cSld name="Our Team">
    <p:spTree>
      <p:nvGrpSpPr>
        <p:cNvPr id="1" name="Shape 33"/>
        <p:cNvGrpSpPr/>
        <p:nvPr/>
      </p:nvGrpSpPr>
      <p:grpSpPr>
        <a:xfrm>
          <a:off x="0" y="0"/>
          <a:ext cx="0" cy="0"/>
          <a:chOff x="0" y="0"/>
          <a:chExt cx="0" cy="0"/>
        </a:xfrm>
      </p:grpSpPr>
      <p:sp>
        <p:nvSpPr>
          <p:cNvPr id="34" name="Google Shape;34;p7"/>
          <p:cNvSpPr>
            <a:spLocks noGrp="1"/>
          </p:cNvSpPr>
          <p:nvPr>
            <p:ph type="pic" idx="2"/>
          </p:nvPr>
        </p:nvSpPr>
        <p:spPr>
          <a:xfrm>
            <a:off x="3290987" y="4126612"/>
            <a:ext cx="3983039" cy="3983037"/>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35" name="Google Shape;35;p7"/>
          <p:cNvSpPr>
            <a:spLocks noGrp="1"/>
          </p:cNvSpPr>
          <p:nvPr>
            <p:ph type="pic" idx="3"/>
          </p:nvPr>
        </p:nvSpPr>
        <p:spPr>
          <a:xfrm>
            <a:off x="7909052" y="4126612"/>
            <a:ext cx="3983039" cy="3983037"/>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36" name="Google Shape;36;p7"/>
          <p:cNvSpPr>
            <a:spLocks noGrp="1"/>
          </p:cNvSpPr>
          <p:nvPr>
            <p:ph type="pic" idx="4"/>
          </p:nvPr>
        </p:nvSpPr>
        <p:spPr>
          <a:xfrm>
            <a:off x="12585304" y="4126612"/>
            <a:ext cx="3983039" cy="3983037"/>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37" name="Google Shape;37;p7"/>
          <p:cNvSpPr>
            <a:spLocks noGrp="1"/>
          </p:cNvSpPr>
          <p:nvPr>
            <p:ph type="pic" idx="5"/>
          </p:nvPr>
        </p:nvSpPr>
        <p:spPr>
          <a:xfrm>
            <a:off x="17261102" y="4126612"/>
            <a:ext cx="3983039" cy="3983037"/>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38" name="Google Shape;38;p7"/>
          <p:cNvSpPr txBox="1">
            <a:spLocks noGrp="1"/>
          </p:cNvSpPr>
          <p:nvPr>
            <p:ph type="ctrTitle"/>
          </p:nvPr>
        </p:nvSpPr>
        <p:spPr>
          <a:xfrm>
            <a:off x="1829038" y="567772"/>
            <a:ext cx="20729098" cy="1133517"/>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 name="Google Shape;39;p7"/>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chemeClr val="dk2"/>
              </a:solidFill>
              <a:latin typeface="Open Sans Light"/>
              <a:ea typeface="Open Sans Light"/>
              <a:cs typeface="Open Sans Light"/>
              <a:sym typeface="Open Sans Light"/>
            </a:endParaRPr>
          </a:p>
        </p:txBody>
      </p:sp>
      <p:sp>
        <p:nvSpPr>
          <p:cNvPr id="40" name="Google Shape;40;p7"/>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chemeClr val="dk2"/>
              </a:solidFill>
              <a:latin typeface="Open Sans Light"/>
              <a:ea typeface="Open Sans Light"/>
              <a:cs typeface="Open Sans Light"/>
              <a:sym typeface="Open Sans Light"/>
            </a:endParaRPr>
          </a:p>
        </p:txBody>
      </p:sp>
      <p:sp>
        <p:nvSpPr>
          <p:cNvPr id="41" name="Google Shape;41;p7"/>
          <p:cNvSpPr/>
          <p:nvPr/>
        </p:nvSpPr>
        <p:spPr>
          <a:xfrm>
            <a:off x="0" y="12410059"/>
            <a:ext cx="24387174" cy="1305941"/>
          </a:xfrm>
          <a:prstGeom prst="rect">
            <a:avLst/>
          </a:prstGeom>
          <a:solidFill>
            <a:schemeClr val="lt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42" name="Google Shape;42;p7"/>
          <p:cNvSpPr txBox="1">
            <a:spLocks noGrp="1"/>
          </p:cNvSpPr>
          <p:nvPr>
            <p:ph type="subTitle" idx="1"/>
          </p:nvPr>
        </p:nvSpPr>
        <p:spPr>
          <a:xfrm>
            <a:off x="1852919" y="1433052"/>
            <a:ext cx="20655938" cy="1075880"/>
          </a:xfrm>
          <a:prstGeom prst="rect">
            <a:avLst/>
          </a:prstGeom>
          <a:noFill/>
          <a:ln>
            <a:noFill/>
          </a:ln>
        </p:spPr>
        <p:txBody>
          <a:bodyPr spcFirstLastPara="1" wrap="square" lIns="91425" tIns="91425" rIns="91425" bIns="91425" anchor="t" anchorCtr="0"/>
          <a:lstStyle>
            <a:lvl1pPr marR="0" lvl="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43" name="Google Shape;43;p7"/>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S w Color">
  <p:cSld name="TS w Color">
    <p:spTree>
      <p:nvGrpSpPr>
        <p:cNvPr id="1" name="Shape 44"/>
        <p:cNvGrpSpPr/>
        <p:nvPr/>
      </p:nvGrpSpPr>
      <p:grpSpPr>
        <a:xfrm>
          <a:off x="0" y="0"/>
          <a:ext cx="0" cy="0"/>
          <a:chOff x="0" y="0"/>
          <a:chExt cx="0" cy="0"/>
        </a:xfrm>
      </p:grpSpPr>
      <p:sp>
        <p:nvSpPr>
          <p:cNvPr id="45" name="Google Shape;45;p8"/>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46" name="Google Shape;46;p8"/>
          <p:cNvSpPr txBox="1">
            <a:spLocks noGrp="1"/>
          </p:cNvSpPr>
          <p:nvPr>
            <p:ph type="ctrTitle"/>
          </p:nvPr>
        </p:nvSpPr>
        <p:spPr>
          <a:xfrm>
            <a:off x="1829038" y="567772"/>
            <a:ext cx="20729098" cy="1133517"/>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8"/>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chemeClr val="dk2"/>
              </a:solidFill>
              <a:latin typeface="Open Sans Light"/>
              <a:ea typeface="Open Sans Light"/>
              <a:cs typeface="Open Sans Light"/>
              <a:sym typeface="Open Sans Light"/>
            </a:endParaRPr>
          </a:p>
        </p:txBody>
      </p:sp>
      <p:sp>
        <p:nvSpPr>
          <p:cNvPr id="48" name="Google Shape;48;p8"/>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chemeClr val="dk2"/>
              </a:solidFill>
              <a:latin typeface="Open Sans Light"/>
              <a:ea typeface="Open Sans Light"/>
              <a:cs typeface="Open Sans Light"/>
              <a:sym typeface="Open Sans Light"/>
            </a:endParaRPr>
          </a:p>
        </p:txBody>
      </p:sp>
      <p:sp>
        <p:nvSpPr>
          <p:cNvPr id="49" name="Google Shape;49;p8"/>
          <p:cNvSpPr txBox="1">
            <a:spLocks noGrp="1"/>
          </p:cNvSpPr>
          <p:nvPr>
            <p:ph type="subTitle" idx="1"/>
          </p:nvPr>
        </p:nvSpPr>
        <p:spPr>
          <a:xfrm>
            <a:off x="1852919" y="1433052"/>
            <a:ext cx="20655938" cy="1075880"/>
          </a:xfrm>
          <a:prstGeom prst="rect">
            <a:avLst/>
          </a:prstGeom>
          <a:noFill/>
          <a:ln>
            <a:noFill/>
          </a:ln>
        </p:spPr>
        <p:txBody>
          <a:bodyPr spcFirstLastPara="1" wrap="square" lIns="91425" tIns="91425" rIns="91425" bIns="91425" anchor="t" anchorCtr="0"/>
          <a:lstStyle>
            <a:lvl1pPr marR="0" lvl="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S No Color">
  <p:cSld name="TS No Color">
    <p:spTree>
      <p:nvGrpSpPr>
        <p:cNvPr id="1" name="Shape 50"/>
        <p:cNvGrpSpPr/>
        <p:nvPr/>
      </p:nvGrpSpPr>
      <p:grpSpPr>
        <a:xfrm>
          <a:off x="0" y="0"/>
          <a:ext cx="0" cy="0"/>
          <a:chOff x="0" y="0"/>
          <a:chExt cx="0" cy="0"/>
        </a:xfrm>
      </p:grpSpPr>
      <p:sp>
        <p:nvSpPr>
          <p:cNvPr id="51" name="Google Shape;51;p9"/>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52" name="Google Shape;52;p9"/>
          <p:cNvSpPr txBox="1">
            <a:spLocks noGrp="1"/>
          </p:cNvSpPr>
          <p:nvPr>
            <p:ph type="ctrTitle"/>
          </p:nvPr>
        </p:nvSpPr>
        <p:spPr>
          <a:xfrm>
            <a:off x="1829038" y="567772"/>
            <a:ext cx="20729098" cy="1133517"/>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9"/>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chemeClr val="dk2"/>
              </a:solidFill>
              <a:latin typeface="Open Sans Light"/>
              <a:ea typeface="Open Sans Light"/>
              <a:cs typeface="Open Sans Light"/>
              <a:sym typeface="Open Sans Light"/>
            </a:endParaRPr>
          </a:p>
        </p:txBody>
      </p:sp>
      <p:sp>
        <p:nvSpPr>
          <p:cNvPr id="54" name="Google Shape;54;p9"/>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chemeClr val="dk2"/>
              </a:solidFill>
              <a:latin typeface="Open Sans Light"/>
              <a:ea typeface="Open Sans Light"/>
              <a:cs typeface="Open Sans Light"/>
              <a:sym typeface="Open Sans Light"/>
            </a:endParaRPr>
          </a:p>
        </p:txBody>
      </p:sp>
      <p:sp>
        <p:nvSpPr>
          <p:cNvPr id="55" name="Google Shape;55;p9"/>
          <p:cNvSpPr/>
          <p:nvPr/>
        </p:nvSpPr>
        <p:spPr>
          <a:xfrm>
            <a:off x="0" y="12410059"/>
            <a:ext cx="24387174" cy="1305941"/>
          </a:xfrm>
          <a:prstGeom prst="rect">
            <a:avLst/>
          </a:prstGeom>
          <a:solidFill>
            <a:schemeClr val="lt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56" name="Google Shape;56;p9"/>
          <p:cNvSpPr txBox="1">
            <a:spLocks noGrp="1"/>
          </p:cNvSpPr>
          <p:nvPr>
            <p:ph type="subTitle" idx="1"/>
          </p:nvPr>
        </p:nvSpPr>
        <p:spPr>
          <a:xfrm>
            <a:off x="1852919" y="1433052"/>
            <a:ext cx="20655938" cy="1075880"/>
          </a:xfrm>
          <a:prstGeom prst="rect">
            <a:avLst/>
          </a:prstGeom>
          <a:noFill/>
          <a:ln>
            <a:noFill/>
          </a:ln>
        </p:spPr>
        <p:txBody>
          <a:bodyPr spcFirstLastPara="1" wrap="square" lIns="91425" tIns="91425" rIns="91425" bIns="91425" anchor="t" anchorCtr="0"/>
          <a:lstStyle>
            <a:lvl1pPr marR="0" lvl="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Phone 6">
  <p:cSld name="iPhone 6">
    <p:spTree>
      <p:nvGrpSpPr>
        <p:cNvPr id="1" name="Shape 57"/>
        <p:cNvGrpSpPr/>
        <p:nvPr/>
      </p:nvGrpSpPr>
      <p:grpSpPr>
        <a:xfrm>
          <a:off x="0" y="0"/>
          <a:ext cx="0" cy="0"/>
          <a:chOff x="0" y="0"/>
          <a:chExt cx="0" cy="0"/>
        </a:xfrm>
      </p:grpSpPr>
      <p:sp>
        <p:nvSpPr>
          <p:cNvPr id="58" name="Google Shape;58;p10"/>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chemeClr val="dk2"/>
              </a:solidFill>
              <a:latin typeface="Open Sans Light"/>
              <a:ea typeface="Open Sans Light"/>
              <a:cs typeface="Open Sans Light"/>
              <a:sym typeface="Open Sans Light"/>
            </a:endParaRPr>
          </a:p>
        </p:txBody>
      </p:sp>
      <p:sp>
        <p:nvSpPr>
          <p:cNvPr id="59" name="Google Shape;59;p10"/>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chemeClr val="dk2"/>
              </a:solidFill>
              <a:latin typeface="Open Sans Light"/>
              <a:ea typeface="Open Sans Light"/>
              <a:cs typeface="Open Sans Light"/>
              <a:sym typeface="Open Sans Light"/>
            </a:endParaRPr>
          </a:p>
        </p:txBody>
      </p:sp>
      <p:sp>
        <p:nvSpPr>
          <p:cNvPr id="60" name="Google Shape;60;p10"/>
          <p:cNvSpPr/>
          <p:nvPr/>
        </p:nvSpPr>
        <p:spPr>
          <a:xfrm>
            <a:off x="0" y="12410059"/>
            <a:ext cx="24387174" cy="1305941"/>
          </a:xfrm>
          <a:prstGeom prst="rect">
            <a:avLst/>
          </a:prstGeom>
          <a:solidFill>
            <a:schemeClr val="lt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61" name="Google Shape;61;p10"/>
          <p:cNvSpPr>
            <a:spLocks noGrp="1"/>
          </p:cNvSpPr>
          <p:nvPr>
            <p:ph type="pic" idx="2"/>
          </p:nvPr>
        </p:nvSpPr>
        <p:spPr>
          <a:xfrm>
            <a:off x="1865314" y="2641600"/>
            <a:ext cx="4891087" cy="8658795"/>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219359" y="549277"/>
            <a:ext cx="21948458" cy="2286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Google Shape;11;p1"/>
          <p:cNvSpPr txBox="1">
            <a:spLocks noGrp="1"/>
          </p:cNvSpPr>
          <p:nvPr>
            <p:ph type="body" idx="1"/>
          </p:nvPr>
        </p:nvSpPr>
        <p:spPr>
          <a:xfrm>
            <a:off x="1219359" y="3200413"/>
            <a:ext cx="21948458" cy="9051925"/>
          </a:xfrm>
          <a:prstGeom prst="rect">
            <a:avLst/>
          </a:prstGeom>
          <a:noFill/>
          <a:ln>
            <a:noFill/>
          </a:ln>
        </p:spPr>
        <p:txBody>
          <a:bodyPr spcFirstLastPara="1" wrap="square" lIns="91425" tIns="91425" rIns="91425" bIns="91425" anchor="t" anchorCtr="0"/>
          <a:lstStyle>
            <a:lvl1pPr marL="457200" marR="0" lvl="0" indent="-22860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L="914400" marR="0" lvl="1" indent="-22860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L="1371600" marR="0" lvl="2" indent="-22860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L="1828800" marR="0" lvl="3" indent="-22860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L="2286000" marR="0" lvl="4" indent="-22860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L="2743200" marR="0" lvl="5"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400" marR="0" lvl="6"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600" marR="0" lvl="7"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4800" marR="0" lvl="8"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dirty="0"/>
          </a:p>
        </p:txBody>
      </p:sp>
      <p:grpSp>
        <p:nvGrpSpPr>
          <p:cNvPr id="13" name="Google Shape;13;p1"/>
          <p:cNvGrpSpPr/>
          <p:nvPr/>
        </p:nvGrpSpPr>
        <p:grpSpPr>
          <a:xfrm>
            <a:off x="-28864" y="13604787"/>
            <a:ext cx="24538664" cy="181429"/>
            <a:chOff x="606161" y="2106824"/>
            <a:chExt cx="6205940" cy="1241188"/>
          </a:xfrm>
        </p:grpSpPr>
        <p:sp>
          <p:nvSpPr>
            <p:cNvPr id="14" name="Google Shape;14;p1"/>
            <p:cNvSpPr/>
            <p:nvPr/>
          </p:nvSpPr>
          <p:spPr>
            <a:xfrm>
              <a:off x="606161" y="2106824"/>
              <a:ext cx="1241188" cy="12411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5" name="Google Shape;15;p1"/>
            <p:cNvSpPr/>
            <p:nvPr/>
          </p:nvSpPr>
          <p:spPr>
            <a:xfrm>
              <a:off x="1847349" y="2106824"/>
              <a:ext cx="1241188" cy="12411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6" name="Google Shape;16;p1"/>
            <p:cNvSpPr/>
            <p:nvPr/>
          </p:nvSpPr>
          <p:spPr>
            <a:xfrm>
              <a:off x="3088537" y="2106824"/>
              <a:ext cx="1241188" cy="124118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7" name="Google Shape;17;p1"/>
            <p:cNvSpPr/>
            <p:nvPr/>
          </p:nvSpPr>
          <p:spPr>
            <a:xfrm>
              <a:off x="4329725" y="2106824"/>
              <a:ext cx="1241188" cy="124118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8" name="Google Shape;18;p1"/>
            <p:cNvSpPr/>
            <p:nvPr/>
          </p:nvSpPr>
          <p:spPr>
            <a:xfrm>
              <a:off x="5570913" y="2106824"/>
              <a:ext cx="1241188" cy="124118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spd="med">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Gotham Bold" pitchFamily="50" charset="0"/>
          <a:ea typeface="Gotham Bold" pitchFamily="50"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1219359" y="549277"/>
            <a:ext cx="21948458" cy="2286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17"/>
          <p:cNvSpPr txBox="1">
            <a:spLocks noGrp="1"/>
          </p:cNvSpPr>
          <p:nvPr>
            <p:ph type="body" idx="1"/>
          </p:nvPr>
        </p:nvSpPr>
        <p:spPr>
          <a:xfrm>
            <a:off x="1219359" y="3200413"/>
            <a:ext cx="21948458" cy="9051925"/>
          </a:xfrm>
          <a:prstGeom prst="rect">
            <a:avLst/>
          </a:prstGeom>
          <a:noFill/>
          <a:ln>
            <a:noFill/>
          </a:ln>
        </p:spPr>
        <p:txBody>
          <a:bodyPr spcFirstLastPara="1" wrap="square" lIns="91425" tIns="91425" rIns="91425" bIns="91425" anchor="t" anchorCtr="0"/>
          <a:lstStyle>
            <a:lvl1pPr marL="457200" marR="0" lvl="0" indent="-22860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L="914400" marR="0" lvl="1" indent="-22860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L="1371600" marR="0" lvl="2" indent="-22860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L="1828800" marR="0" lvl="3" indent="-22860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L="2286000" marR="0" lvl="4" indent="-22860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L="2743200" marR="0" lvl="5"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400" marR="0" lvl="6"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600" marR="0" lvl="7"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4800" marR="0" lvl="8"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83" name="Google Shape;83;p17"/>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grpSp>
        <p:nvGrpSpPr>
          <p:cNvPr id="84" name="Google Shape;84;p17"/>
          <p:cNvGrpSpPr/>
          <p:nvPr/>
        </p:nvGrpSpPr>
        <p:grpSpPr>
          <a:xfrm>
            <a:off x="-28864" y="13604787"/>
            <a:ext cx="24538664" cy="181429"/>
            <a:chOff x="606161" y="2106824"/>
            <a:chExt cx="6205940" cy="1241188"/>
          </a:xfrm>
        </p:grpSpPr>
        <p:sp>
          <p:nvSpPr>
            <p:cNvPr id="85" name="Google Shape;85;p17"/>
            <p:cNvSpPr/>
            <p:nvPr/>
          </p:nvSpPr>
          <p:spPr>
            <a:xfrm>
              <a:off x="606161" y="2106824"/>
              <a:ext cx="1241188" cy="12411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rgbClr val="FFFFFF"/>
                </a:solidFill>
                <a:latin typeface="Open Sans Light"/>
                <a:ea typeface="Open Sans Light"/>
                <a:cs typeface="Open Sans Light"/>
                <a:sym typeface="Open Sans Light"/>
              </a:endParaRPr>
            </a:p>
          </p:txBody>
        </p:sp>
        <p:sp>
          <p:nvSpPr>
            <p:cNvPr id="86" name="Google Shape;86;p17"/>
            <p:cNvSpPr/>
            <p:nvPr/>
          </p:nvSpPr>
          <p:spPr>
            <a:xfrm>
              <a:off x="1847349" y="2106824"/>
              <a:ext cx="1241188" cy="12411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rgbClr val="FFFFFF"/>
                </a:solidFill>
                <a:latin typeface="Open Sans Light"/>
                <a:ea typeface="Open Sans Light"/>
                <a:cs typeface="Open Sans Light"/>
                <a:sym typeface="Open Sans Light"/>
              </a:endParaRPr>
            </a:p>
          </p:txBody>
        </p:sp>
        <p:sp>
          <p:nvSpPr>
            <p:cNvPr id="87" name="Google Shape;87;p17"/>
            <p:cNvSpPr/>
            <p:nvPr/>
          </p:nvSpPr>
          <p:spPr>
            <a:xfrm>
              <a:off x="3088537" y="2106824"/>
              <a:ext cx="1241188" cy="124118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rgbClr val="FFFFFF"/>
                </a:solidFill>
                <a:latin typeface="Open Sans Light"/>
                <a:ea typeface="Open Sans Light"/>
                <a:cs typeface="Open Sans Light"/>
                <a:sym typeface="Open Sans Light"/>
              </a:endParaRPr>
            </a:p>
          </p:txBody>
        </p:sp>
        <p:sp>
          <p:nvSpPr>
            <p:cNvPr id="88" name="Google Shape;88;p17"/>
            <p:cNvSpPr/>
            <p:nvPr/>
          </p:nvSpPr>
          <p:spPr>
            <a:xfrm>
              <a:off x="4329725" y="2106824"/>
              <a:ext cx="1241188" cy="124118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rgbClr val="FFFFFF"/>
                </a:solidFill>
                <a:latin typeface="Open Sans Light"/>
                <a:ea typeface="Open Sans Light"/>
                <a:cs typeface="Open Sans Light"/>
                <a:sym typeface="Open Sans Light"/>
              </a:endParaRPr>
            </a:p>
          </p:txBody>
        </p:sp>
        <p:sp>
          <p:nvSpPr>
            <p:cNvPr id="89" name="Google Shape;89;p17"/>
            <p:cNvSpPr/>
            <p:nvPr/>
          </p:nvSpPr>
          <p:spPr>
            <a:xfrm>
              <a:off x="5570913" y="2106824"/>
              <a:ext cx="1241188" cy="124118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rgbClr val="FFFFFF"/>
                </a:solidFill>
                <a:latin typeface="Open Sans Light"/>
                <a:ea typeface="Open Sans Light"/>
                <a:cs typeface="Open Sans Light"/>
                <a:sym typeface="Open Sans Light"/>
              </a:endParaRPr>
            </a:p>
          </p:txBody>
        </p:sp>
      </p:gr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ransition spd="med">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cts.bilgi.edu.tr/Department/PacketSchedule"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sis.bilgi.edu.tr/"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3"/>
          <p:cNvSpPr txBox="1">
            <a:spLocks noGrp="1"/>
          </p:cNvSpPr>
          <p:nvPr>
            <p:ph type="ctrTitle"/>
          </p:nvPr>
        </p:nvSpPr>
        <p:spPr>
          <a:xfrm>
            <a:off x="3627847" y="7962833"/>
            <a:ext cx="17131486" cy="1508712"/>
          </a:xfrm>
          <a:prstGeom prst="rect">
            <a:avLst/>
          </a:prstGeom>
          <a:noFill/>
          <a:ln>
            <a:noFill/>
          </a:ln>
        </p:spPr>
        <p:txBody>
          <a:bodyPr spcFirstLastPara="1" wrap="square" lIns="217425" tIns="108700" rIns="217425" bIns="108700" anchor="ctr" anchorCtr="0">
            <a:noAutofit/>
          </a:bodyPr>
          <a:lstStyle/>
          <a:p>
            <a:pPr marL="0" marR="0" lvl="0" indent="0" algn="ctr" rtl="0">
              <a:lnSpc>
                <a:spcPct val="100000"/>
              </a:lnSpc>
              <a:spcBef>
                <a:spcPts val="0"/>
              </a:spcBef>
              <a:spcAft>
                <a:spcPts val="0"/>
              </a:spcAft>
              <a:buClr>
                <a:schemeClr val="lt2"/>
              </a:buClr>
              <a:buSzPts val="1400"/>
              <a:buFont typeface="Open Sans"/>
              <a:buNone/>
            </a:pPr>
            <a:r>
              <a:rPr lang="en-US" sz="8800" i="0" u="none" strike="noStrike" cap="none" dirty="0">
                <a:solidFill>
                  <a:srgbClr val="FF0000"/>
                </a:solidFill>
                <a:latin typeface="Gotham Black" panose="02000604040000020004" pitchFamily="50" charset="0"/>
                <a:sym typeface="Open Sans"/>
              </a:rPr>
              <a:t>COURSE REGISTRATION</a:t>
            </a:r>
            <a:endParaRPr lang="en-US" sz="5900" i="0" u="none" strike="noStrike" cap="none" dirty="0">
              <a:solidFill>
                <a:srgbClr val="FF0000"/>
              </a:solidFill>
              <a:latin typeface="Gotham Black" panose="02000604040000020004" pitchFamily="50" charset="0"/>
              <a:sym typeface="Open Sans"/>
            </a:endParaRPr>
          </a:p>
        </p:txBody>
      </p:sp>
      <p:sp>
        <p:nvSpPr>
          <p:cNvPr id="156" name="Google Shape;156;p33"/>
          <p:cNvSpPr txBox="1">
            <a:spLocks noGrp="1"/>
          </p:cNvSpPr>
          <p:nvPr>
            <p:ph type="subTitle" idx="1"/>
          </p:nvPr>
        </p:nvSpPr>
        <p:spPr>
          <a:xfrm>
            <a:off x="3658076" y="10727275"/>
            <a:ext cx="17071023" cy="1116864"/>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rgbClr val="A5A5A5"/>
              </a:buClr>
              <a:buSzPts val="1400"/>
              <a:buFont typeface="Arial"/>
              <a:buNone/>
            </a:pPr>
            <a:r>
              <a:rPr lang="en-US" sz="4000" b="0" i="0" u="none" strike="noStrike" cap="none" dirty="0">
                <a:solidFill>
                  <a:srgbClr val="A5A5A5"/>
                </a:solidFill>
                <a:latin typeface="Gotham Light" pitchFamily="50" charset="0"/>
                <a:sym typeface="Open Sans Light"/>
              </a:rPr>
              <a:t>Student Affairs </a:t>
            </a:r>
          </a:p>
          <a:p>
            <a:pPr marL="0" marR="0" lvl="0" indent="0" algn="ctr" rtl="0">
              <a:lnSpc>
                <a:spcPct val="120000"/>
              </a:lnSpc>
              <a:spcBef>
                <a:spcPts val="0"/>
              </a:spcBef>
              <a:spcAft>
                <a:spcPts val="0"/>
              </a:spcAft>
              <a:buClr>
                <a:srgbClr val="A5A5A5"/>
              </a:buClr>
              <a:buSzPts val="1400"/>
              <a:buFont typeface="Arial"/>
              <a:buNone/>
            </a:pPr>
            <a:r>
              <a:rPr lang="en-US" sz="4000" b="0" i="0" u="none" strike="noStrike" cap="none" dirty="0">
                <a:solidFill>
                  <a:srgbClr val="A5A5A5"/>
                </a:solidFill>
                <a:latin typeface="Gotham Light" pitchFamily="50" charset="0"/>
                <a:sym typeface="Open Sans Light"/>
              </a:rPr>
              <a:t>International Student Advising Office</a:t>
            </a:r>
            <a:endParaRPr sz="4000" b="0" i="0" u="none" strike="noStrike" cap="none" dirty="0">
              <a:solidFill>
                <a:srgbClr val="A5A5A5"/>
              </a:solidFill>
              <a:latin typeface="Gotham Light" pitchFamily="50" charset="0"/>
              <a:sym typeface="Open Sans Light"/>
            </a:endParaRPr>
          </a:p>
        </p:txBody>
      </p:sp>
      <p:sp>
        <p:nvSpPr>
          <p:cNvPr id="157" name="Google Shape;157;p33"/>
          <p:cNvSpPr/>
          <p:nvPr/>
        </p:nvSpPr>
        <p:spPr>
          <a:xfrm>
            <a:off x="11416764" y="9942068"/>
            <a:ext cx="1553645" cy="128013"/>
          </a:xfrm>
          <a:prstGeom prst="rect">
            <a:avLst/>
          </a:prstGeom>
          <a:solidFill>
            <a:schemeClr val="bg2"/>
          </a:solidFill>
          <a:ln>
            <a:noFill/>
          </a:ln>
        </p:spPr>
        <p:txBody>
          <a:bodyPr spcFirstLastPara="1" wrap="square" lIns="91300" tIns="45650" rIns="91300" bIns="4565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accent2"/>
              </a:solidFill>
              <a:latin typeface="Open Sans Light"/>
              <a:ea typeface="Open Sans Light"/>
              <a:cs typeface="Open Sans Light"/>
              <a:sym typeface="Open Sans Light"/>
            </a:endParaRPr>
          </a:p>
        </p:txBody>
      </p:sp>
      <p:pic>
        <p:nvPicPr>
          <p:cNvPr id="6" name="Google Shape;87;p17" descr="santralistanbul_arisv.jpg"/>
          <p:cNvPicPr preferRelativeResize="0"/>
          <p:nvPr/>
        </p:nvPicPr>
        <p:blipFill rotWithShape="1">
          <a:blip r:embed="rId3">
            <a:alphaModFix/>
          </a:blip>
          <a:srcRect t="16225" b="38073"/>
          <a:stretch/>
        </p:blipFill>
        <p:spPr>
          <a:xfrm>
            <a:off x="-14287" y="691618"/>
            <a:ext cx="24387175" cy="6242402"/>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55"/>
                                        </p:tgtEl>
                                        <p:attrNameLst>
                                          <p:attrName>style.visibility</p:attrName>
                                        </p:attrNameLst>
                                      </p:cBhvr>
                                      <p:to>
                                        <p:strVal val="visible"/>
                                      </p:to>
                                    </p:set>
                                    <p:anim calcmode="lin" valueType="num">
                                      <p:cBhvr additive="base">
                                        <p:cTn id="7" dur="500"/>
                                        <p:tgtEl>
                                          <p:spTgt spid="155"/>
                                        </p:tgtEl>
                                        <p:attrNameLst>
                                          <p:attrName>ppt_w</p:attrName>
                                        </p:attrNameLst>
                                      </p:cBhvr>
                                      <p:tavLst>
                                        <p:tav tm="0">
                                          <p:val>
                                            <p:strVal val="0"/>
                                          </p:val>
                                        </p:tav>
                                        <p:tav tm="100000">
                                          <p:val>
                                            <p:strVal val="#ppt_w"/>
                                          </p:val>
                                        </p:tav>
                                      </p:tavLst>
                                    </p:anim>
                                    <p:anim calcmode="lin" valueType="num">
                                      <p:cBhvr additive="base">
                                        <p:cTn id="8" dur="500"/>
                                        <p:tgtEl>
                                          <p:spTgt spid="155"/>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fade">
                                      <p:cBhvr>
                                        <p:cTn id="12" dur="500"/>
                                        <p:tgtEl>
                                          <p:spTgt spid="15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56">
                                            <p:txEl>
                                              <p:pRg st="0" end="0"/>
                                            </p:txEl>
                                          </p:spTgt>
                                        </p:tgtEl>
                                        <p:attrNameLst>
                                          <p:attrName>style.visibility</p:attrName>
                                        </p:attrNameLst>
                                      </p:cBhvr>
                                      <p:to>
                                        <p:strVal val="visible"/>
                                      </p:to>
                                    </p:set>
                                    <p:animEffect transition="in" filter="fade">
                                      <p:cBhvr>
                                        <p:cTn id="16" dur="500"/>
                                        <p:tgtEl>
                                          <p:spTgt spid="156">
                                            <p:txEl>
                                              <p:pRg st="0" end="0"/>
                                            </p:txEl>
                                          </p:spTgt>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56">
                                            <p:txEl>
                                              <p:pRg st="1" end="1"/>
                                            </p:txEl>
                                          </p:spTgt>
                                        </p:tgtEl>
                                        <p:attrNameLst>
                                          <p:attrName>style.visibility</p:attrName>
                                        </p:attrNameLst>
                                      </p:cBhvr>
                                      <p:to>
                                        <p:strVal val="visible"/>
                                      </p:to>
                                    </p:set>
                                    <p:animEffect transition="in" filter="fade">
                                      <p:cBhvr>
                                        <p:cTn id="20" dur="500"/>
                                        <p:tgtEl>
                                          <p:spTgt spid="1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6"/>
          <p:cNvSpPr txBox="1"/>
          <p:nvPr/>
        </p:nvSpPr>
        <p:spPr>
          <a:xfrm>
            <a:off x="3720204" y="5129707"/>
            <a:ext cx="17131486" cy="2429797"/>
          </a:xfrm>
          <a:prstGeom prst="rect">
            <a:avLst/>
          </a:prstGeom>
          <a:noFill/>
          <a:ln>
            <a:noFill/>
          </a:ln>
        </p:spPr>
        <p:txBody>
          <a:bodyPr spcFirstLastPara="1" wrap="square" lIns="91400" tIns="45700" rIns="91400" bIns="45700" anchor="t" anchorCtr="0">
            <a:noAutofit/>
          </a:bodyPr>
          <a:lstStyle/>
          <a:p>
            <a:pPr marL="0" marR="0" lvl="0" indent="0" algn="ctr" rtl="0">
              <a:lnSpc>
                <a:spcPct val="90000"/>
              </a:lnSpc>
              <a:spcBef>
                <a:spcPts val="0"/>
              </a:spcBef>
              <a:spcAft>
                <a:spcPts val="0"/>
              </a:spcAft>
              <a:buClr>
                <a:schemeClr val="lt2"/>
              </a:buClr>
              <a:buSzPts val="8800"/>
              <a:buFont typeface="Open Sans"/>
              <a:buNone/>
            </a:pPr>
            <a:endParaRPr sz="8800" b="0" i="0" u="none" strike="noStrike" cap="none">
              <a:solidFill>
                <a:schemeClr val="lt1"/>
              </a:solidFill>
              <a:latin typeface="Open Sans Light"/>
              <a:ea typeface="Open Sans Light"/>
              <a:cs typeface="Open Sans Light"/>
              <a:sym typeface="Open Sans Light"/>
            </a:endParaRPr>
          </a:p>
        </p:txBody>
      </p:sp>
      <p:sp>
        <p:nvSpPr>
          <p:cNvPr id="290" name="Google Shape;290;p46"/>
          <p:cNvSpPr/>
          <p:nvPr/>
        </p:nvSpPr>
        <p:spPr>
          <a:xfrm>
            <a:off x="4301078" y="3301150"/>
            <a:ext cx="1553645" cy="140814"/>
          </a:xfrm>
          <a:prstGeom prst="rect">
            <a:avLst/>
          </a:prstGeom>
          <a:solidFill>
            <a:schemeClr val="accent1"/>
          </a:solidFill>
          <a:ln>
            <a:noFill/>
          </a:ln>
        </p:spPr>
        <p:txBody>
          <a:bodyPr spcFirstLastPara="1" wrap="square" lIns="91300" tIns="45650" rIns="91300" bIns="4565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accent2"/>
              </a:solidFill>
              <a:latin typeface="Open Sans Light"/>
              <a:ea typeface="Open Sans Light"/>
              <a:cs typeface="Open Sans Light"/>
              <a:sym typeface="Open Sans Light"/>
            </a:endParaRPr>
          </a:p>
        </p:txBody>
      </p:sp>
      <p:sp>
        <p:nvSpPr>
          <p:cNvPr id="291" name="Google Shape;291;p46"/>
          <p:cNvSpPr/>
          <p:nvPr/>
        </p:nvSpPr>
        <p:spPr>
          <a:xfrm>
            <a:off x="4166383" y="2151118"/>
            <a:ext cx="18245747" cy="10393101"/>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4300"/>
              <a:buFont typeface="Arial"/>
              <a:buNone/>
            </a:pPr>
            <a:r>
              <a:rPr lang="en-US" sz="4300" i="0" u="none" strike="noStrike" cap="none" dirty="0">
                <a:solidFill>
                  <a:srgbClr val="595959"/>
                </a:solidFill>
                <a:latin typeface="Gotham Bold" pitchFamily="50" charset="0"/>
                <a:ea typeface="Helvetica Neue"/>
                <a:cs typeface="Helvetica Neue"/>
                <a:sym typeface="Helvetica Neue"/>
              </a:rPr>
              <a:t>THINGS TO DO BEFORE COURSE REGISTRATION</a:t>
            </a:r>
            <a:endParaRPr sz="4300" i="0" u="none" strike="noStrike" cap="none" dirty="0">
              <a:solidFill>
                <a:srgbClr val="595959"/>
              </a:solidFill>
              <a:latin typeface="Gotham Bold" pitchFamily="50" charset="0"/>
              <a:ea typeface="Helvetica Neue"/>
              <a:cs typeface="Helvetica Neue"/>
              <a:sym typeface="Helvetica Neue"/>
            </a:endParaRPr>
          </a:p>
          <a:p>
            <a:pPr marL="0" marR="0" lvl="0" indent="0" algn="l" rtl="0">
              <a:lnSpc>
                <a:spcPct val="120000"/>
              </a:lnSpc>
              <a:spcBef>
                <a:spcPts val="0"/>
              </a:spcBef>
              <a:spcAft>
                <a:spcPts val="0"/>
              </a:spcAft>
              <a:buClr>
                <a:srgbClr val="000000"/>
              </a:buClr>
              <a:buSzPts val="4300"/>
              <a:buFont typeface="Arial"/>
              <a:buNone/>
            </a:pPr>
            <a:endParaRPr sz="4300" b="1" i="0" u="none" strike="noStrike" cap="none" dirty="0">
              <a:solidFill>
                <a:srgbClr val="595959"/>
              </a:solidFill>
              <a:latin typeface="Helvetica Neue"/>
              <a:ea typeface="Helvetica Neue"/>
              <a:cs typeface="Helvetica Neue"/>
              <a:sym typeface="Helvetica Neue"/>
            </a:endParaRPr>
          </a:p>
          <a:p>
            <a:pPr marL="0" marR="0" lvl="0" indent="0" algn="l" rtl="0">
              <a:lnSpc>
                <a:spcPct val="120000"/>
              </a:lnSpc>
              <a:spcBef>
                <a:spcPts val="0"/>
              </a:spcBef>
              <a:spcAft>
                <a:spcPts val="0"/>
              </a:spcAft>
              <a:buClr>
                <a:srgbClr val="000000"/>
              </a:buClr>
              <a:buSzPts val="4300"/>
              <a:buFont typeface="Arial"/>
              <a:buNone/>
            </a:pPr>
            <a:r>
              <a:rPr lang="en-US" sz="3600" b="0" i="0" u="none" strike="noStrike" cap="none" dirty="0">
                <a:solidFill>
                  <a:srgbClr val="595959"/>
                </a:solidFill>
                <a:latin typeface="Gotham Light" pitchFamily="50" charset="0"/>
                <a:ea typeface="Helvetica Neue"/>
                <a:cs typeface="Helvetica Neue"/>
                <a:sym typeface="Helvetica Neue"/>
              </a:rPr>
              <a:t>Please plan your courses first by looking at the course catalogue. </a:t>
            </a:r>
            <a:endParaRPr sz="1100" b="0" i="0" u="none" strike="noStrike" cap="none" dirty="0">
              <a:solidFill>
                <a:srgbClr val="000000"/>
              </a:solidFill>
              <a:latin typeface="Gotham Light" pitchFamily="50" charset="0"/>
              <a:sym typeface="Arial"/>
            </a:endParaRPr>
          </a:p>
          <a:p>
            <a:pPr marL="0" marR="0" lvl="0" indent="0" algn="l" rtl="0">
              <a:lnSpc>
                <a:spcPct val="120000"/>
              </a:lnSpc>
              <a:spcBef>
                <a:spcPts val="0"/>
              </a:spcBef>
              <a:spcAft>
                <a:spcPts val="0"/>
              </a:spcAft>
              <a:buClr>
                <a:srgbClr val="000000"/>
              </a:buClr>
              <a:buSzPts val="4300"/>
              <a:buFont typeface="Arial"/>
              <a:buNone/>
            </a:pPr>
            <a:endParaRPr sz="3600" b="0" i="0" u="none" strike="noStrike" cap="none" dirty="0">
              <a:solidFill>
                <a:srgbClr val="595959"/>
              </a:solidFill>
              <a:latin typeface="Gotham Light" pitchFamily="50" charset="0"/>
              <a:ea typeface="Helvetica Neue"/>
              <a:cs typeface="Helvetica Neue"/>
              <a:sym typeface="Helvetica Neue"/>
            </a:endParaRPr>
          </a:p>
          <a:p>
            <a:pPr>
              <a:lnSpc>
                <a:spcPct val="120000"/>
              </a:lnSpc>
              <a:buSzPts val="4300"/>
            </a:pPr>
            <a:r>
              <a:rPr lang="en-US" sz="3600" b="0" i="0" u="none" strike="noStrike" cap="none" dirty="0">
                <a:solidFill>
                  <a:srgbClr val="595959"/>
                </a:solidFill>
                <a:latin typeface="Gotham Light"/>
                <a:ea typeface="Helvetica Neue"/>
                <a:cs typeface="Helvetica Neue"/>
                <a:sym typeface="Helvetica Neue"/>
              </a:rPr>
              <a:t>If you take a course with consent or special capacity, get your approval from </a:t>
            </a:r>
            <a:r>
              <a:rPr lang="en-US" sz="3600" dirty="0">
                <a:solidFill>
                  <a:srgbClr val="595959"/>
                </a:solidFill>
                <a:latin typeface="Gotham Light"/>
                <a:ea typeface="Helvetica Neue"/>
                <a:cs typeface="Helvetica Neue"/>
                <a:sym typeface="Helvetica Neue"/>
              </a:rPr>
              <a:t>the </a:t>
            </a:r>
            <a:r>
              <a:rPr lang="en-US" sz="3600" b="0" i="0" u="none" strike="noStrike" cap="none" dirty="0">
                <a:solidFill>
                  <a:srgbClr val="595959"/>
                </a:solidFill>
                <a:latin typeface="Gotham Light"/>
                <a:ea typeface="Helvetica Neue"/>
                <a:cs typeface="Helvetica Neue"/>
                <a:sym typeface="Helvetica Neue"/>
              </a:rPr>
              <a:t>instructor</a:t>
            </a:r>
            <a:r>
              <a:rPr lang="en-US" sz="3600" dirty="0">
                <a:solidFill>
                  <a:srgbClr val="595959"/>
                </a:solidFill>
                <a:latin typeface="Gotham Light"/>
                <a:ea typeface="Helvetica Neue"/>
                <a:cs typeface="Helvetica Neue"/>
                <a:sym typeface="Helvetica Neue"/>
              </a:rPr>
              <a:t> of the course</a:t>
            </a:r>
            <a:r>
              <a:rPr lang="en-US" sz="3600" b="0" i="0" u="none" strike="noStrike" cap="none" dirty="0">
                <a:solidFill>
                  <a:srgbClr val="595959"/>
                </a:solidFill>
                <a:latin typeface="Gotham Light"/>
                <a:ea typeface="Helvetica Neue"/>
                <a:cs typeface="Helvetica Neue"/>
                <a:sym typeface="Helvetica Neue"/>
              </a:rPr>
              <a:t>.</a:t>
            </a:r>
            <a:endParaRPr sz="1100" b="0" i="0" u="none" strike="noStrike" cap="none" dirty="0">
              <a:solidFill>
                <a:srgbClr val="000000"/>
              </a:solidFill>
              <a:latin typeface="Gotham Light"/>
              <a:sym typeface="Arial"/>
            </a:endParaRPr>
          </a:p>
          <a:p>
            <a:pPr marL="0" marR="0" lvl="0" indent="0" algn="l" rtl="0">
              <a:lnSpc>
                <a:spcPct val="120000"/>
              </a:lnSpc>
              <a:spcBef>
                <a:spcPts val="0"/>
              </a:spcBef>
              <a:spcAft>
                <a:spcPts val="0"/>
              </a:spcAft>
              <a:buClr>
                <a:srgbClr val="000000"/>
              </a:buClr>
              <a:buSzPts val="4300"/>
              <a:buFont typeface="Arial"/>
              <a:buNone/>
            </a:pPr>
            <a:endParaRPr sz="36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20000"/>
              </a:lnSpc>
              <a:spcBef>
                <a:spcPts val="0"/>
              </a:spcBef>
              <a:spcAft>
                <a:spcPts val="0"/>
              </a:spcAft>
              <a:buClr>
                <a:srgbClr val="000000"/>
              </a:buClr>
              <a:buSzPts val="4300"/>
              <a:buFont typeface="Arial"/>
              <a:buNone/>
            </a:pPr>
            <a:r>
              <a:rPr lang="en-US" sz="3600" b="0" i="0" u="none" strike="noStrike" cap="none" dirty="0">
                <a:solidFill>
                  <a:srgbClr val="595959"/>
                </a:solidFill>
                <a:latin typeface="Gotham Light" pitchFamily="50" charset="0"/>
                <a:ea typeface="Helvetica Neue"/>
                <a:cs typeface="Helvetica Neue"/>
                <a:sym typeface="Helvetica Neue"/>
              </a:rPr>
              <a:t>Please make alternative list of courses in case there is a seat capacity problem with the course that you have selected.</a:t>
            </a:r>
            <a:endParaRPr sz="1100" b="0" i="0" u="none" strike="noStrike" cap="none" dirty="0">
              <a:solidFill>
                <a:srgbClr val="000000"/>
              </a:solidFill>
              <a:latin typeface="Gotham Light" pitchFamily="50" charset="0"/>
              <a:sym typeface="Arial"/>
            </a:endParaRPr>
          </a:p>
          <a:p>
            <a:pPr marL="0" marR="0" lvl="0" indent="0" algn="l" rtl="0">
              <a:lnSpc>
                <a:spcPct val="120000"/>
              </a:lnSpc>
              <a:spcBef>
                <a:spcPts val="0"/>
              </a:spcBef>
              <a:spcAft>
                <a:spcPts val="0"/>
              </a:spcAft>
              <a:buClr>
                <a:srgbClr val="000000"/>
              </a:buClr>
              <a:buSzPts val="4300"/>
              <a:buFont typeface="Arial"/>
              <a:buNone/>
            </a:pPr>
            <a:endParaRPr sz="3600" b="0" i="0" u="none" strike="noStrike" cap="none" dirty="0">
              <a:solidFill>
                <a:srgbClr val="595959"/>
              </a:solidFill>
              <a:latin typeface="Gotham Light" pitchFamily="50" charset="0"/>
              <a:ea typeface="Helvetica Neue"/>
              <a:cs typeface="Helvetica Neue"/>
              <a:sym typeface="Helvetica Neue"/>
            </a:endParaRPr>
          </a:p>
          <a:p>
            <a:pPr>
              <a:lnSpc>
                <a:spcPct val="120000"/>
              </a:lnSpc>
              <a:buSzPts val="4300"/>
            </a:pPr>
            <a:r>
              <a:rPr lang="en-US" sz="3600" b="0" i="0" u="none" strike="noStrike" cap="none" dirty="0">
                <a:solidFill>
                  <a:srgbClr val="595959"/>
                </a:solidFill>
                <a:latin typeface="Gotham Light"/>
                <a:ea typeface="Helvetica Neue"/>
                <a:cs typeface="Helvetica Neue"/>
                <a:sym typeface="Helvetica Neue"/>
              </a:rPr>
              <a:t>You may find</a:t>
            </a:r>
            <a:r>
              <a:rPr lang="en-US" sz="3600" dirty="0">
                <a:solidFill>
                  <a:srgbClr val="595959"/>
                </a:solidFill>
                <a:latin typeface="Gotham Light"/>
                <a:ea typeface="Helvetica Neue"/>
                <a:cs typeface="Helvetica Neue"/>
                <a:sym typeface="Helvetica Neue"/>
              </a:rPr>
              <a:t> the contact information of</a:t>
            </a:r>
            <a:r>
              <a:rPr lang="en-US" sz="3600" b="0" i="0" u="none" strike="noStrike" cap="none" dirty="0">
                <a:solidFill>
                  <a:srgbClr val="595959"/>
                </a:solidFill>
                <a:latin typeface="Gotham Light"/>
                <a:ea typeface="Helvetica Neue"/>
                <a:cs typeface="Helvetica Neue"/>
                <a:sym typeface="Helvetica Neue"/>
              </a:rPr>
              <a:t> your </a:t>
            </a:r>
            <a:r>
              <a:rPr lang="en-US" sz="3600" dirty="0">
                <a:solidFill>
                  <a:srgbClr val="595959"/>
                </a:solidFill>
                <a:latin typeface="Gotham Light"/>
                <a:ea typeface="Helvetica Neue"/>
                <a:cs typeface="Helvetica Neue"/>
                <a:sym typeface="Helvetica Neue"/>
              </a:rPr>
              <a:t>advisor or instructor on</a:t>
            </a:r>
            <a:r>
              <a:rPr lang="en-US" sz="3600" b="0" i="0" u="none" strike="noStrike" cap="none" dirty="0">
                <a:solidFill>
                  <a:srgbClr val="595959"/>
                </a:solidFill>
                <a:latin typeface="Gotham Light"/>
                <a:ea typeface="Helvetica Neue"/>
                <a:cs typeface="Helvetica Neue"/>
                <a:sym typeface="Helvetica Neue"/>
              </a:rPr>
              <a:t> </a:t>
            </a:r>
            <a:r>
              <a:rPr lang="en-US" sz="3600" b="0" i="0" u="none" strike="noStrike" cap="none" dirty="0">
                <a:solidFill>
                  <a:srgbClr val="595959"/>
                </a:solidFill>
                <a:latin typeface="Gotham Medium"/>
                <a:ea typeface="Helvetica Neue"/>
                <a:cs typeface="Helvetica Neue"/>
                <a:sym typeface="Helvetica Neue"/>
              </a:rPr>
              <a:t>http://rehber.bilgi.edu.tr</a:t>
            </a:r>
            <a:endParaRPr sz="3600" b="0" i="0" u="none" strike="noStrike" cap="none" dirty="0">
              <a:solidFill>
                <a:srgbClr val="595959"/>
              </a:solidFill>
              <a:latin typeface="Gotham Medium"/>
              <a:ea typeface="Helvetica Neue"/>
              <a:cs typeface="Helvetica Neue"/>
              <a:sym typeface="Helvetica Neue"/>
            </a:endParaRPr>
          </a:p>
          <a:p>
            <a:pPr marL="0" marR="0" lvl="0" indent="0" algn="l" rtl="0">
              <a:lnSpc>
                <a:spcPct val="120000"/>
              </a:lnSpc>
              <a:spcBef>
                <a:spcPts val="0"/>
              </a:spcBef>
              <a:spcAft>
                <a:spcPts val="0"/>
              </a:spcAft>
              <a:buClr>
                <a:srgbClr val="000000"/>
              </a:buClr>
              <a:buSzPts val="4300"/>
              <a:buFont typeface="Arial"/>
              <a:buNone/>
            </a:pPr>
            <a:endParaRPr sz="4300" b="0" i="0" u="none" strike="noStrike" cap="none" dirty="0">
              <a:solidFill>
                <a:srgbClr val="595959"/>
              </a:solidFill>
              <a:latin typeface="Helvetica Neue"/>
              <a:ea typeface="Helvetica Neue"/>
              <a:cs typeface="Helvetica Neue"/>
              <a:sym typeface="Helvetica Neue"/>
            </a:endParaRPr>
          </a:p>
        </p:txBody>
      </p:sp>
      <p:sp>
        <p:nvSpPr>
          <p:cNvPr id="292" name="Google Shape;292;p46"/>
          <p:cNvSpPr/>
          <p:nvPr/>
        </p:nvSpPr>
        <p:spPr>
          <a:xfrm>
            <a:off x="2968210" y="3864730"/>
            <a:ext cx="495467" cy="483139"/>
          </a:xfrm>
          <a:custGeom>
            <a:avLst/>
            <a:gdLst/>
            <a:ahLst/>
            <a:cxnLst/>
            <a:rect l="l" t="t" r="r" b="b"/>
            <a:pathLst>
              <a:path w="120000" h="120000" extrusionOk="0">
                <a:moveTo>
                  <a:pt x="97436" y="70538"/>
                </a:moveTo>
                <a:lnTo>
                  <a:pt x="109999" y="55538"/>
                </a:lnTo>
                <a:lnTo>
                  <a:pt x="109999" y="96022"/>
                </a:lnTo>
                <a:cubicBezTo>
                  <a:pt x="109999" y="99300"/>
                  <a:pt x="109454" y="102383"/>
                  <a:pt x="108371" y="105272"/>
                </a:cubicBezTo>
                <a:cubicBezTo>
                  <a:pt x="107282" y="108161"/>
                  <a:pt x="105837" y="110711"/>
                  <a:pt x="104015" y="112894"/>
                </a:cubicBezTo>
                <a:cubicBezTo>
                  <a:pt x="102198" y="115083"/>
                  <a:pt x="100087" y="116816"/>
                  <a:pt x="97692" y="118088"/>
                </a:cubicBezTo>
                <a:cubicBezTo>
                  <a:pt x="95303" y="119361"/>
                  <a:pt x="92730" y="119994"/>
                  <a:pt x="89941" y="119994"/>
                </a:cubicBezTo>
                <a:lnTo>
                  <a:pt x="19974" y="119994"/>
                </a:lnTo>
                <a:cubicBezTo>
                  <a:pt x="17240" y="119994"/>
                  <a:pt x="14640" y="119361"/>
                  <a:pt x="12195" y="118088"/>
                </a:cubicBezTo>
                <a:cubicBezTo>
                  <a:pt x="9745" y="116816"/>
                  <a:pt x="7622" y="115083"/>
                  <a:pt x="5844" y="112894"/>
                </a:cubicBezTo>
                <a:cubicBezTo>
                  <a:pt x="4078" y="110711"/>
                  <a:pt x="2650" y="108161"/>
                  <a:pt x="1589" y="105272"/>
                </a:cubicBezTo>
                <a:cubicBezTo>
                  <a:pt x="527" y="102383"/>
                  <a:pt x="0" y="99300"/>
                  <a:pt x="0" y="96022"/>
                </a:cubicBezTo>
                <a:lnTo>
                  <a:pt x="0" y="23972"/>
                </a:lnTo>
                <a:cubicBezTo>
                  <a:pt x="0" y="20677"/>
                  <a:pt x="527" y="17577"/>
                  <a:pt x="1589" y="14622"/>
                </a:cubicBezTo>
                <a:cubicBezTo>
                  <a:pt x="2650" y="11700"/>
                  <a:pt x="4078" y="9138"/>
                  <a:pt x="5844" y="7016"/>
                </a:cubicBezTo>
                <a:cubicBezTo>
                  <a:pt x="7622" y="4877"/>
                  <a:pt x="9745" y="3177"/>
                  <a:pt x="12195" y="1905"/>
                </a:cubicBezTo>
                <a:cubicBezTo>
                  <a:pt x="14640" y="633"/>
                  <a:pt x="17240" y="0"/>
                  <a:pt x="19974" y="0"/>
                </a:cubicBezTo>
                <a:lnTo>
                  <a:pt x="89941" y="0"/>
                </a:lnTo>
                <a:cubicBezTo>
                  <a:pt x="91125" y="0"/>
                  <a:pt x="92258" y="144"/>
                  <a:pt x="93330" y="455"/>
                </a:cubicBezTo>
                <a:lnTo>
                  <a:pt x="81163" y="15077"/>
                </a:lnTo>
                <a:lnTo>
                  <a:pt x="19974" y="15077"/>
                </a:lnTo>
                <a:cubicBezTo>
                  <a:pt x="17934" y="15077"/>
                  <a:pt x="16190" y="15927"/>
                  <a:pt x="14734" y="17688"/>
                </a:cubicBezTo>
                <a:cubicBezTo>
                  <a:pt x="13284" y="19422"/>
                  <a:pt x="12562" y="21527"/>
                  <a:pt x="12562" y="23972"/>
                </a:cubicBezTo>
                <a:lnTo>
                  <a:pt x="12562" y="96022"/>
                </a:lnTo>
                <a:cubicBezTo>
                  <a:pt x="12562" y="98466"/>
                  <a:pt x="13284" y="100561"/>
                  <a:pt x="14734" y="102288"/>
                </a:cubicBezTo>
                <a:cubicBezTo>
                  <a:pt x="16190" y="104050"/>
                  <a:pt x="17934" y="104933"/>
                  <a:pt x="19974" y="104933"/>
                </a:cubicBezTo>
                <a:lnTo>
                  <a:pt x="89941" y="104933"/>
                </a:lnTo>
                <a:cubicBezTo>
                  <a:pt x="91986" y="104933"/>
                  <a:pt x="93753" y="104050"/>
                  <a:pt x="95219" y="102288"/>
                </a:cubicBezTo>
                <a:cubicBezTo>
                  <a:pt x="96703" y="100561"/>
                  <a:pt x="97436" y="98466"/>
                  <a:pt x="97436" y="96022"/>
                </a:cubicBezTo>
                <a:lnTo>
                  <a:pt x="97436" y="70538"/>
                </a:lnTo>
                <a:close/>
                <a:moveTo>
                  <a:pt x="118527" y="15533"/>
                </a:moveTo>
                <a:cubicBezTo>
                  <a:pt x="119533" y="16727"/>
                  <a:pt x="120005" y="18177"/>
                  <a:pt x="119994" y="19877"/>
                </a:cubicBezTo>
                <a:cubicBezTo>
                  <a:pt x="119966" y="21561"/>
                  <a:pt x="119477" y="22977"/>
                  <a:pt x="118527" y="24122"/>
                </a:cubicBezTo>
                <a:lnTo>
                  <a:pt x="72256" y="79700"/>
                </a:lnTo>
                <a:lnTo>
                  <a:pt x="65861" y="87338"/>
                </a:lnTo>
                <a:cubicBezTo>
                  <a:pt x="64872" y="88544"/>
                  <a:pt x="63661" y="89133"/>
                  <a:pt x="62261" y="89133"/>
                </a:cubicBezTo>
                <a:cubicBezTo>
                  <a:pt x="60844" y="89133"/>
                  <a:pt x="59633" y="88544"/>
                  <a:pt x="58644" y="87338"/>
                </a:cubicBezTo>
                <a:lnTo>
                  <a:pt x="52132" y="79700"/>
                </a:lnTo>
                <a:lnTo>
                  <a:pt x="26552" y="48816"/>
                </a:lnTo>
                <a:cubicBezTo>
                  <a:pt x="25557" y="47627"/>
                  <a:pt x="25041" y="46188"/>
                  <a:pt x="25041" y="44477"/>
                </a:cubicBezTo>
                <a:cubicBezTo>
                  <a:pt x="25041" y="42794"/>
                  <a:pt x="25557" y="41338"/>
                  <a:pt x="26552" y="40150"/>
                </a:cubicBezTo>
                <a:lnTo>
                  <a:pt x="32930" y="32477"/>
                </a:lnTo>
                <a:cubicBezTo>
                  <a:pt x="33925" y="31305"/>
                  <a:pt x="35131" y="30700"/>
                  <a:pt x="36547" y="30700"/>
                </a:cubicBezTo>
                <a:cubicBezTo>
                  <a:pt x="37947" y="30700"/>
                  <a:pt x="39131" y="31300"/>
                  <a:pt x="40081" y="32477"/>
                </a:cubicBezTo>
                <a:lnTo>
                  <a:pt x="62216" y="59066"/>
                </a:lnTo>
                <a:lnTo>
                  <a:pt x="104793" y="7800"/>
                </a:lnTo>
                <a:cubicBezTo>
                  <a:pt x="105787" y="6588"/>
                  <a:pt x="107021" y="6022"/>
                  <a:pt x="108476" y="6038"/>
                </a:cubicBezTo>
                <a:cubicBezTo>
                  <a:pt x="109932" y="6066"/>
                  <a:pt x="111126" y="6655"/>
                  <a:pt x="112082" y="7800"/>
                </a:cubicBezTo>
                <a:lnTo>
                  <a:pt x="118527" y="15533"/>
                </a:lnTo>
                <a:close/>
              </a:path>
            </a:pathLst>
          </a:custGeom>
          <a:solidFill>
            <a:srgbClr val="7F7F7F"/>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sp>
        <p:nvSpPr>
          <p:cNvPr id="293" name="Google Shape;293;p46"/>
          <p:cNvSpPr/>
          <p:nvPr/>
        </p:nvSpPr>
        <p:spPr>
          <a:xfrm>
            <a:off x="2968210" y="5190317"/>
            <a:ext cx="495467" cy="483139"/>
          </a:xfrm>
          <a:custGeom>
            <a:avLst/>
            <a:gdLst/>
            <a:ahLst/>
            <a:cxnLst/>
            <a:rect l="l" t="t" r="r" b="b"/>
            <a:pathLst>
              <a:path w="120000" h="120000" extrusionOk="0">
                <a:moveTo>
                  <a:pt x="97436" y="70538"/>
                </a:moveTo>
                <a:lnTo>
                  <a:pt x="109999" y="55538"/>
                </a:lnTo>
                <a:lnTo>
                  <a:pt x="109999" y="96022"/>
                </a:lnTo>
                <a:cubicBezTo>
                  <a:pt x="109999" y="99300"/>
                  <a:pt x="109454" y="102383"/>
                  <a:pt x="108371" y="105272"/>
                </a:cubicBezTo>
                <a:cubicBezTo>
                  <a:pt x="107282" y="108161"/>
                  <a:pt x="105837" y="110711"/>
                  <a:pt x="104015" y="112894"/>
                </a:cubicBezTo>
                <a:cubicBezTo>
                  <a:pt x="102198" y="115083"/>
                  <a:pt x="100087" y="116816"/>
                  <a:pt x="97692" y="118088"/>
                </a:cubicBezTo>
                <a:cubicBezTo>
                  <a:pt x="95303" y="119361"/>
                  <a:pt x="92730" y="119994"/>
                  <a:pt x="89941" y="119994"/>
                </a:cubicBezTo>
                <a:lnTo>
                  <a:pt x="19974" y="119994"/>
                </a:lnTo>
                <a:cubicBezTo>
                  <a:pt x="17240" y="119994"/>
                  <a:pt x="14640" y="119361"/>
                  <a:pt x="12195" y="118088"/>
                </a:cubicBezTo>
                <a:cubicBezTo>
                  <a:pt x="9745" y="116816"/>
                  <a:pt x="7622" y="115083"/>
                  <a:pt x="5844" y="112894"/>
                </a:cubicBezTo>
                <a:cubicBezTo>
                  <a:pt x="4078" y="110711"/>
                  <a:pt x="2650" y="108161"/>
                  <a:pt x="1589" y="105272"/>
                </a:cubicBezTo>
                <a:cubicBezTo>
                  <a:pt x="527" y="102383"/>
                  <a:pt x="0" y="99300"/>
                  <a:pt x="0" y="96022"/>
                </a:cubicBezTo>
                <a:lnTo>
                  <a:pt x="0" y="23972"/>
                </a:lnTo>
                <a:cubicBezTo>
                  <a:pt x="0" y="20677"/>
                  <a:pt x="527" y="17577"/>
                  <a:pt x="1589" y="14622"/>
                </a:cubicBezTo>
                <a:cubicBezTo>
                  <a:pt x="2650" y="11700"/>
                  <a:pt x="4078" y="9138"/>
                  <a:pt x="5844" y="7016"/>
                </a:cubicBezTo>
                <a:cubicBezTo>
                  <a:pt x="7622" y="4877"/>
                  <a:pt x="9745" y="3177"/>
                  <a:pt x="12195" y="1905"/>
                </a:cubicBezTo>
                <a:cubicBezTo>
                  <a:pt x="14640" y="633"/>
                  <a:pt x="17240" y="0"/>
                  <a:pt x="19974" y="0"/>
                </a:cubicBezTo>
                <a:lnTo>
                  <a:pt x="89941" y="0"/>
                </a:lnTo>
                <a:cubicBezTo>
                  <a:pt x="91125" y="0"/>
                  <a:pt x="92258" y="144"/>
                  <a:pt x="93330" y="455"/>
                </a:cubicBezTo>
                <a:lnTo>
                  <a:pt x="81163" y="15077"/>
                </a:lnTo>
                <a:lnTo>
                  <a:pt x="19974" y="15077"/>
                </a:lnTo>
                <a:cubicBezTo>
                  <a:pt x="17934" y="15077"/>
                  <a:pt x="16190" y="15927"/>
                  <a:pt x="14734" y="17688"/>
                </a:cubicBezTo>
                <a:cubicBezTo>
                  <a:pt x="13284" y="19422"/>
                  <a:pt x="12562" y="21527"/>
                  <a:pt x="12562" y="23972"/>
                </a:cubicBezTo>
                <a:lnTo>
                  <a:pt x="12562" y="96022"/>
                </a:lnTo>
                <a:cubicBezTo>
                  <a:pt x="12562" y="98466"/>
                  <a:pt x="13284" y="100561"/>
                  <a:pt x="14734" y="102288"/>
                </a:cubicBezTo>
                <a:cubicBezTo>
                  <a:pt x="16190" y="104050"/>
                  <a:pt x="17934" y="104933"/>
                  <a:pt x="19974" y="104933"/>
                </a:cubicBezTo>
                <a:lnTo>
                  <a:pt x="89941" y="104933"/>
                </a:lnTo>
                <a:cubicBezTo>
                  <a:pt x="91986" y="104933"/>
                  <a:pt x="93753" y="104050"/>
                  <a:pt x="95219" y="102288"/>
                </a:cubicBezTo>
                <a:cubicBezTo>
                  <a:pt x="96703" y="100561"/>
                  <a:pt x="97436" y="98466"/>
                  <a:pt x="97436" y="96022"/>
                </a:cubicBezTo>
                <a:lnTo>
                  <a:pt x="97436" y="70538"/>
                </a:lnTo>
                <a:close/>
                <a:moveTo>
                  <a:pt x="118527" y="15533"/>
                </a:moveTo>
                <a:cubicBezTo>
                  <a:pt x="119533" y="16727"/>
                  <a:pt x="120005" y="18177"/>
                  <a:pt x="119994" y="19877"/>
                </a:cubicBezTo>
                <a:cubicBezTo>
                  <a:pt x="119966" y="21561"/>
                  <a:pt x="119477" y="22977"/>
                  <a:pt x="118527" y="24122"/>
                </a:cubicBezTo>
                <a:lnTo>
                  <a:pt x="72256" y="79700"/>
                </a:lnTo>
                <a:lnTo>
                  <a:pt x="65861" y="87338"/>
                </a:lnTo>
                <a:cubicBezTo>
                  <a:pt x="64872" y="88544"/>
                  <a:pt x="63661" y="89133"/>
                  <a:pt x="62261" y="89133"/>
                </a:cubicBezTo>
                <a:cubicBezTo>
                  <a:pt x="60844" y="89133"/>
                  <a:pt x="59633" y="88544"/>
                  <a:pt x="58644" y="87338"/>
                </a:cubicBezTo>
                <a:lnTo>
                  <a:pt x="52132" y="79700"/>
                </a:lnTo>
                <a:lnTo>
                  <a:pt x="26552" y="48816"/>
                </a:lnTo>
                <a:cubicBezTo>
                  <a:pt x="25557" y="47627"/>
                  <a:pt x="25041" y="46188"/>
                  <a:pt x="25041" y="44477"/>
                </a:cubicBezTo>
                <a:cubicBezTo>
                  <a:pt x="25041" y="42794"/>
                  <a:pt x="25557" y="41338"/>
                  <a:pt x="26552" y="40150"/>
                </a:cubicBezTo>
                <a:lnTo>
                  <a:pt x="32930" y="32477"/>
                </a:lnTo>
                <a:cubicBezTo>
                  <a:pt x="33925" y="31305"/>
                  <a:pt x="35131" y="30700"/>
                  <a:pt x="36547" y="30700"/>
                </a:cubicBezTo>
                <a:cubicBezTo>
                  <a:pt x="37947" y="30700"/>
                  <a:pt x="39131" y="31300"/>
                  <a:pt x="40081" y="32477"/>
                </a:cubicBezTo>
                <a:lnTo>
                  <a:pt x="62216" y="59066"/>
                </a:lnTo>
                <a:lnTo>
                  <a:pt x="104793" y="7800"/>
                </a:lnTo>
                <a:cubicBezTo>
                  <a:pt x="105787" y="6588"/>
                  <a:pt x="107021" y="6022"/>
                  <a:pt x="108476" y="6038"/>
                </a:cubicBezTo>
                <a:cubicBezTo>
                  <a:pt x="109932" y="6066"/>
                  <a:pt x="111126" y="6655"/>
                  <a:pt x="112082" y="7800"/>
                </a:cubicBezTo>
                <a:lnTo>
                  <a:pt x="118527" y="15533"/>
                </a:lnTo>
                <a:close/>
              </a:path>
            </a:pathLst>
          </a:custGeom>
          <a:solidFill>
            <a:srgbClr val="7F7F7F"/>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sp>
        <p:nvSpPr>
          <p:cNvPr id="294" name="Google Shape;294;p46"/>
          <p:cNvSpPr/>
          <p:nvPr/>
        </p:nvSpPr>
        <p:spPr>
          <a:xfrm>
            <a:off x="3001647" y="6669523"/>
            <a:ext cx="495467" cy="483139"/>
          </a:xfrm>
          <a:custGeom>
            <a:avLst/>
            <a:gdLst/>
            <a:ahLst/>
            <a:cxnLst/>
            <a:rect l="l" t="t" r="r" b="b"/>
            <a:pathLst>
              <a:path w="120000" h="120000" extrusionOk="0">
                <a:moveTo>
                  <a:pt x="97436" y="70538"/>
                </a:moveTo>
                <a:lnTo>
                  <a:pt x="109999" y="55538"/>
                </a:lnTo>
                <a:lnTo>
                  <a:pt x="109999" y="96022"/>
                </a:lnTo>
                <a:cubicBezTo>
                  <a:pt x="109999" y="99300"/>
                  <a:pt x="109454" y="102383"/>
                  <a:pt x="108371" y="105272"/>
                </a:cubicBezTo>
                <a:cubicBezTo>
                  <a:pt x="107282" y="108161"/>
                  <a:pt x="105837" y="110711"/>
                  <a:pt x="104015" y="112894"/>
                </a:cubicBezTo>
                <a:cubicBezTo>
                  <a:pt x="102198" y="115083"/>
                  <a:pt x="100087" y="116816"/>
                  <a:pt x="97692" y="118088"/>
                </a:cubicBezTo>
                <a:cubicBezTo>
                  <a:pt x="95303" y="119361"/>
                  <a:pt x="92730" y="119994"/>
                  <a:pt x="89941" y="119994"/>
                </a:cubicBezTo>
                <a:lnTo>
                  <a:pt x="19974" y="119994"/>
                </a:lnTo>
                <a:cubicBezTo>
                  <a:pt x="17240" y="119994"/>
                  <a:pt x="14640" y="119361"/>
                  <a:pt x="12195" y="118088"/>
                </a:cubicBezTo>
                <a:cubicBezTo>
                  <a:pt x="9745" y="116816"/>
                  <a:pt x="7622" y="115083"/>
                  <a:pt x="5844" y="112894"/>
                </a:cubicBezTo>
                <a:cubicBezTo>
                  <a:pt x="4078" y="110711"/>
                  <a:pt x="2650" y="108161"/>
                  <a:pt x="1589" y="105272"/>
                </a:cubicBezTo>
                <a:cubicBezTo>
                  <a:pt x="527" y="102383"/>
                  <a:pt x="0" y="99300"/>
                  <a:pt x="0" y="96022"/>
                </a:cubicBezTo>
                <a:lnTo>
                  <a:pt x="0" y="23972"/>
                </a:lnTo>
                <a:cubicBezTo>
                  <a:pt x="0" y="20677"/>
                  <a:pt x="527" y="17577"/>
                  <a:pt x="1589" y="14622"/>
                </a:cubicBezTo>
                <a:cubicBezTo>
                  <a:pt x="2650" y="11700"/>
                  <a:pt x="4078" y="9138"/>
                  <a:pt x="5844" y="7016"/>
                </a:cubicBezTo>
                <a:cubicBezTo>
                  <a:pt x="7622" y="4877"/>
                  <a:pt x="9745" y="3177"/>
                  <a:pt x="12195" y="1905"/>
                </a:cubicBezTo>
                <a:cubicBezTo>
                  <a:pt x="14640" y="633"/>
                  <a:pt x="17240" y="0"/>
                  <a:pt x="19974" y="0"/>
                </a:cubicBezTo>
                <a:lnTo>
                  <a:pt x="89941" y="0"/>
                </a:lnTo>
                <a:cubicBezTo>
                  <a:pt x="91125" y="0"/>
                  <a:pt x="92258" y="144"/>
                  <a:pt x="93330" y="455"/>
                </a:cubicBezTo>
                <a:lnTo>
                  <a:pt x="81163" y="15077"/>
                </a:lnTo>
                <a:lnTo>
                  <a:pt x="19974" y="15077"/>
                </a:lnTo>
                <a:cubicBezTo>
                  <a:pt x="17934" y="15077"/>
                  <a:pt x="16190" y="15927"/>
                  <a:pt x="14734" y="17688"/>
                </a:cubicBezTo>
                <a:cubicBezTo>
                  <a:pt x="13284" y="19422"/>
                  <a:pt x="12562" y="21527"/>
                  <a:pt x="12562" y="23972"/>
                </a:cubicBezTo>
                <a:lnTo>
                  <a:pt x="12562" y="96022"/>
                </a:lnTo>
                <a:cubicBezTo>
                  <a:pt x="12562" y="98466"/>
                  <a:pt x="13284" y="100561"/>
                  <a:pt x="14734" y="102288"/>
                </a:cubicBezTo>
                <a:cubicBezTo>
                  <a:pt x="16190" y="104050"/>
                  <a:pt x="17934" y="104933"/>
                  <a:pt x="19974" y="104933"/>
                </a:cubicBezTo>
                <a:lnTo>
                  <a:pt x="89941" y="104933"/>
                </a:lnTo>
                <a:cubicBezTo>
                  <a:pt x="91986" y="104933"/>
                  <a:pt x="93753" y="104050"/>
                  <a:pt x="95219" y="102288"/>
                </a:cubicBezTo>
                <a:cubicBezTo>
                  <a:pt x="96703" y="100561"/>
                  <a:pt x="97436" y="98466"/>
                  <a:pt x="97436" y="96022"/>
                </a:cubicBezTo>
                <a:lnTo>
                  <a:pt x="97436" y="70538"/>
                </a:lnTo>
                <a:close/>
                <a:moveTo>
                  <a:pt x="118527" y="15533"/>
                </a:moveTo>
                <a:cubicBezTo>
                  <a:pt x="119533" y="16727"/>
                  <a:pt x="120005" y="18177"/>
                  <a:pt x="119994" y="19877"/>
                </a:cubicBezTo>
                <a:cubicBezTo>
                  <a:pt x="119966" y="21561"/>
                  <a:pt x="119477" y="22977"/>
                  <a:pt x="118527" y="24122"/>
                </a:cubicBezTo>
                <a:lnTo>
                  <a:pt x="72256" y="79700"/>
                </a:lnTo>
                <a:lnTo>
                  <a:pt x="65861" y="87338"/>
                </a:lnTo>
                <a:cubicBezTo>
                  <a:pt x="64872" y="88544"/>
                  <a:pt x="63661" y="89133"/>
                  <a:pt x="62261" y="89133"/>
                </a:cubicBezTo>
                <a:cubicBezTo>
                  <a:pt x="60844" y="89133"/>
                  <a:pt x="59633" y="88544"/>
                  <a:pt x="58644" y="87338"/>
                </a:cubicBezTo>
                <a:lnTo>
                  <a:pt x="52132" y="79700"/>
                </a:lnTo>
                <a:lnTo>
                  <a:pt x="26552" y="48816"/>
                </a:lnTo>
                <a:cubicBezTo>
                  <a:pt x="25557" y="47627"/>
                  <a:pt x="25041" y="46188"/>
                  <a:pt x="25041" y="44477"/>
                </a:cubicBezTo>
                <a:cubicBezTo>
                  <a:pt x="25041" y="42794"/>
                  <a:pt x="25557" y="41338"/>
                  <a:pt x="26552" y="40150"/>
                </a:cubicBezTo>
                <a:lnTo>
                  <a:pt x="32930" y="32477"/>
                </a:lnTo>
                <a:cubicBezTo>
                  <a:pt x="33925" y="31305"/>
                  <a:pt x="35131" y="30700"/>
                  <a:pt x="36547" y="30700"/>
                </a:cubicBezTo>
                <a:cubicBezTo>
                  <a:pt x="37947" y="30700"/>
                  <a:pt x="39131" y="31300"/>
                  <a:pt x="40081" y="32477"/>
                </a:cubicBezTo>
                <a:lnTo>
                  <a:pt x="62216" y="59066"/>
                </a:lnTo>
                <a:lnTo>
                  <a:pt x="104793" y="7800"/>
                </a:lnTo>
                <a:cubicBezTo>
                  <a:pt x="105787" y="6588"/>
                  <a:pt x="107021" y="6022"/>
                  <a:pt x="108476" y="6038"/>
                </a:cubicBezTo>
                <a:cubicBezTo>
                  <a:pt x="109932" y="6066"/>
                  <a:pt x="111126" y="6655"/>
                  <a:pt x="112082" y="7800"/>
                </a:cubicBezTo>
                <a:lnTo>
                  <a:pt x="118527" y="15533"/>
                </a:lnTo>
                <a:close/>
              </a:path>
            </a:pathLst>
          </a:custGeom>
          <a:solidFill>
            <a:srgbClr val="7F7F7F"/>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sp>
        <p:nvSpPr>
          <p:cNvPr id="295" name="Google Shape;295;p46"/>
          <p:cNvSpPr/>
          <p:nvPr/>
        </p:nvSpPr>
        <p:spPr>
          <a:xfrm>
            <a:off x="3043708" y="8508778"/>
            <a:ext cx="495467" cy="483139"/>
          </a:xfrm>
          <a:custGeom>
            <a:avLst/>
            <a:gdLst/>
            <a:ahLst/>
            <a:cxnLst/>
            <a:rect l="l" t="t" r="r" b="b"/>
            <a:pathLst>
              <a:path w="120000" h="120000" extrusionOk="0">
                <a:moveTo>
                  <a:pt x="97436" y="70538"/>
                </a:moveTo>
                <a:lnTo>
                  <a:pt x="109999" y="55538"/>
                </a:lnTo>
                <a:lnTo>
                  <a:pt x="109999" y="96022"/>
                </a:lnTo>
                <a:cubicBezTo>
                  <a:pt x="109999" y="99300"/>
                  <a:pt x="109454" y="102383"/>
                  <a:pt x="108371" y="105272"/>
                </a:cubicBezTo>
                <a:cubicBezTo>
                  <a:pt x="107282" y="108161"/>
                  <a:pt x="105837" y="110711"/>
                  <a:pt x="104015" y="112894"/>
                </a:cubicBezTo>
                <a:cubicBezTo>
                  <a:pt x="102198" y="115083"/>
                  <a:pt x="100087" y="116816"/>
                  <a:pt x="97692" y="118088"/>
                </a:cubicBezTo>
                <a:cubicBezTo>
                  <a:pt x="95303" y="119361"/>
                  <a:pt x="92730" y="119994"/>
                  <a:pt x="89941" y="119994"/>
                </a:cubicBezTo>
                <a:lnTo>
                  <a:pt x="19974" y="119994"/>
                </a:lnTo>
                <a:cubicBezTo>
                  <a:pt x="17240" y="119994"/>
                  <a:pt x="14640" y="119361"/>
                  <a:pt x="12195" y="118088"/>
                </a:cubicBezTo>
                <a:cubicBezTo>
                  <a:pt x="9745" y="116816"/>
                  <a:pt x="7622" y="115083"/>
                  <a:pt x="5844" y="112894"/>
                </a:cubicBezTo>
                <a:cubicBezTo>
                  <a:pt x="4078" y="110711"/>
                  <a:pt x="2650" y="108161"/>
                  <a:pt x="1589" y="105272"/>
                </a:cubicBezTo>
                <a:cubicBezTo>
                  <a:pt x="527" y="102383"/>
                  <a:pt x="0" y="99300"/>
                  <a:pt x="0" y="96022"/>
                </a:cubicBezTo>
                <a:lnTo>
                  <a:pt x="0" y="23972"/>
                </a:lnTo>
                <a:cubicBezTo>
                  <a:pt x="0" y="20677"/>
                  <a:pt x="527" y="17577"/>
                  <a:pt x="1589" y="14622"/>
                </a:cubicBezTo>
                <a:cubicBezTo>
                  <a:pt x="2650" y="11700"/>
                  <a:pt x="4078" y="9138"/>
                  <a:pt x="5844" y="7016"/>
                </a:cubicBezTo>
                <a:cubicBezTo>
                  <a:pt x="7622" y="4877"/>
                  <a:pt x="9745" y="3177"/>
                  <a:pt x="12195" y="1905"/>
                </a:cubicBezTo>
                <a:cubicBezTo>
                  <a:pt x="14640" y="633"/>
                  <a:pt x="17240" y="0"/>
                  <a:pt x="19974" y="0"/>
                </a:cubicBezTo>
                <a:lnTo>
                  <a:pt x="89941" y="0"/>
                </a:lnTo>
                <a:cubicBezTo>
                  <a:pt x="91125" y="0"/>
                  <a:pt x="92258" y="144"/>
                  <a:pt x="93330" y="455"/>
                </a:cubicBezTo>
                <a:lnTo>
                  <a:pt x="81163" y="15077"/>
                </a:lnTo>
                <a:lnTo>
                  <a:pt x="19974" y="15077"/>
                </a:lnTo>
                <a:cubicBezTo>
                  <a:pt x="17934" y="15077"/>
                  <a:pt x="16190" y="15927"/>
                  <a:pt x="14734" y="17688"/>
                </a:cubicBezTo>
                <a:cubicBezTo>
                  <a:pt x="13284" y="19422"/>
                  <a:pt x="12562" y="21527"/>
                  <a:pt x="12562" y="23972"/>
                </a:cubicBezTo>
                <a:lnTo>
                  <a:pt x="12562" y="96022"/>
                </a:lnTo>
                <a:cubicBezTo>
                  <a:pt x="12562" y="98466"/>
                  <a:pt x="13284" y="100561"/>
                  <a:pt x="14734" y="102288"/>
                </a:cubicBezTo>
                <a:cubicBezTo>
                  <a:pt x="16190" y="104050"/>
                  <a:pt x="17934" y="104933"/>
                  <a:pt x="19974" y="104933"/>
                </a:cubicBezTo>
                <a:lnTo>
                  <a:pt x="89941" y="104933"/>
                </a:lnTo>
                <a:cubicBezTo>
                  <a:pt x="91986" y="104933"/>
                  <a:pt x="93753" y="104050"/>
                  <a:pt x="95219" y="102288"/>
                </a:cubicBezTo>
                <a:cubicBezTo>
                  <a:pt x="96703" y="100561"/>
                  <a:pt x="97436" y="98466"/>
                  <a:pt x="97436" y="96022"/>
                </a:cubicBezTo>
                <a:lnTo>
                  <a:pt x="97436" y="70538"/>
                </a:lnTo>
                <a:close/>
                <a:moveTo>
                  <a:pt x="118527" y="15533"/>
                </a:moveTo>
                <a:cubicBezTo>
                  <a:pt x="119533" y="16727"/>
                  <a:pt x="120005" y="18177"/>
                  <a:pt x="119994" y="19877"/>
                </a:cubicBezTo>
                <a:cubicBezTo>
                  <a:pt x="119966" y="21561"/>
                  <a:pt x="119477" y="22977"/>
                  <a:pt x="118527" y="24122"/>
                </a:cubicBezTo>
                <a:lnTo>
                  <a:pt x="72256" y="79700"/>
                </a:lnTo>
                <a:lnTo>
                  <a:pt x="65861" y="87338"/>
                </a:lnTo>
                <a:cubicBezTo>
                  <a:pt x="64872" y="88544"/>
                  <a:pt x="63661" y="89133"/>
                  <a:pt x="62261" y="89133"/>
                </a:cubicBezTo>
                <a:cubicBezTo>
                  <a:pt x="60844" y="89133"/>
                  <a:pt x="59633" y="88544"/>
                  <a:pt x="58644" y="87338"/>
                </a:cubicBezTo>
                <a:lnTo>
                  <a:pt x="52132" y="79700"/>
                </a:lnTo>
                <a:lnTo>
                  <a:pt x="26552" y="48816"/>
                </a:lnTo>
                <a:cubicBezTo>
                  <a:pt x="25557" y="47627"/>
                  <a:pt x="25041" y="46188"/>
                  <a:pt x="25041" y="44477"/>
                </a:cubicBezTo>
                <a:cubicBezTo>
                  <a:pt x="25041" y="42794"/>
                  <a:pt x="25557" y="41338"/>
                  <a:pt x="26552" y="40150"/>
                </a:cubicBezTo>
                <a:lnTo>
                  <a:pt x="32930" y="32477"/>
                </a:lnTo>
                <a:cubicBezTo>
                  <a:pt x="33925" y="31305"/>
                  <a:pt x="35131" y="30700"/>
                  <a:pt x="36547" y="30700"/>
                </a:cubicBezTo>
                <a:cubicBezTo>
                  <a:pt x="37947" y="30700"/>
                  <a:pt x="39131" y="31300"/>
                  <a:pt x="40081" y="32477"/>
                </a:cubicBezTo>
                <a:lnTo>
                  <a:pt x="62216" y="59066"/>
                </a:lnTo>
                <a:lnTo>
                  <a:pt x="104793" y="7800"/>
                </a:lnTo>
                <a:cubicBezTo>
                  <a:pt x="105787" y="6588"/>
                  <a:pt x="107021" y="6022"/>
                  <a:pt x="108476" y="6038"/>
                </a:cubicBezTo>
                <a:cubicBezTo>
                  <a:pt x="109932" y="6066"/>
                  <a:pt x="111126" y="6655"/>
                  <a:pt x="112082" y="7800"/>
                </a:cubicBezTo>
                <a:lnTo>
                  <a:pt x="118527" y="15533"/>
                </a:lnTo>
                <a:close/>
              </a:path>
            </a:pathLst>
          </a:custGeom>
          <a:solidFill>
            <a:srgbClr val="7F7F7F"/>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grpSp>
        <p:nvGrpSpPr>
          <p:cNvPr id="296" name="Google Shape;296;p46"/>
          <p:cNvGrpSpPr/>
          <p:nvPr/>
        </p:nvGrpSpPr>
        <p:grpSpPr>
          <a:xfrm>
            <a:off x="2968210" y="2414250"/>
            <a:ext cx="571330" cy="499891"/>
            <a:chOff x="3175" y="-3175"/>
            <a:chExt cx="4964113" cy="4343400"/>
          </a:xfrm>
        </p:grpSpPr>
        <p:sp>
          <p:nvSpPr>
            <p:cNvPr id="297" name="Google Shape;297;p46"/>
            <p:cNvSpPr/>
            <p:nvPr/>
          </p:nvSpPr>
          <p:spPr>
            <a:xfrm>
              <a:off x="3175" y="-3175"/>
              <a:ext cx="4964113" cy="4275138"/>
            </a:xfrm>
            <a:custGeom>
              <a:avLst/>
              <a:gdLst/>
              <a:ahLst/>
              <a:cxnLst/>
              <a:rect l="l" t="t" r="r" b="b"/>
              <a:pathLst>
                <a:path w="120000" h="120000" extrusionOk="0">
                  <a:moveTo>
                    <a:pt x="33520" y="119894"/>
                  </a:moveTo>
                  <a:cubicBezTo>
                    <a:pt x="41786" y="110395"/>
                    <a:pt x="41786" y="110395"/>
                    <a:pt x="41786" y="110395"/>
                  </a:cubicBezTo>
                  <a:cubicBezTo>
                    <a:pt x="45056" y="114300"/>
                    <a:pt x="45056" y="114300"/>
                    <a:pt x="45056" y="114300"/>
                  </a:cubicBezTo>
                  <a:cubicBezTo>
                    <a:pt x="47418" y="112401"/>
                    <a:pt x="47418" y="112401"/>
                    <a:pt x="47418" y="112401"/>
                  </a:cubicBezTo>
                  <a:cubicBezTo>
                    <a:pt x="57683" y="103957"/>
                    <a:pt x="64859" y="103113"/>
                    <a:pt x="76669" y="102269"/>
                  </a:cubicBezTo>
                  <a:cubicBezTo>
                    <a:pt x="78213" y="102163"/>
                    <a:pt x="78213" y="102163"/>
                    <a:pt x="78213" y="102163"/>
                  </a:cubicBezTo>
                  <a:cubicBezTo>
                    <a:pt x="120000" y="35672"/>
                    <a:pt x="120000" y="35672"/>
                    <a:pt x="120000" y="35672"/>
                  </a:cubicBezTo>
                  <a:cubicBezTo>
                    <a:pt x="89295" y="0"/>
                    <a:pt x="89295" y="0"/>
                    <a:pt x="89295" y="0"/>
                  </a:cubicBezTo>
                  <a:cubicBezTo>
                    <a:pt x="32066" y="48548"/>
                    <a:pt x="32066" y="48548"/>
                    <a:pt x="32066" y="48548"/>
                  </a:cubicBezTo>
                  <a:cubicBezTo>
                    <a:pt x="31975" y="50343"/>
                    <a:pt x="31975" y="50343"/>
                    <a:pt x="31975" y="50343"/>
                  </a:cubicBezTo>
                  <a:cubicBezTo>
                    <a:pt x="31249" y="64063"/>
                    <a:pt x="30522" y="72401"/>
                    <a:pt x="23255" y="84327"/>
                  </a:cubicBezTo>
                  <a:cubicBezTo>
                    <a:pt x="21619" y="87071"/>
                    <a:pt x="21619" y="87071"/>
                    <a:pt x="21619" y="87071"/>
                  </a:cubicBezTo>
                  <a:cubicBezTo>
                    <a:pt x="24981" y="90976"/>
                    <a:pt x="24981" y="90976"/>
                    <a:pt x="24981" y="90976"/>
                  </a:cubicBezTo>
                  <a:cubicBezTo>
                    <a:pt x="0" y="120000"/>
                    <a:pt x="0" y="120000"/>
                    <a:pt x="0" y="120000"/>
                  </a:cubicBezTo>
                  <a:lnTo>
                    <a:pt x="33520" y="119894"/>
                  </a:lnTo>
                  <a:close/>
                  <a:moveTo>
                    <a:pt x="111097" y="36411"/>
                  </a:moveTo>
                  <a:cubicBezTo>
                    <a:pt x="75034" y="93931"/>
                    <a:pt x="75034" y="93931"/>
                    <a:pt x="75034" y="93931"/>
                  </a:cubicBezTo>
                  <a:cubicBezTo>
                    <a:pt x="39152" y="52242"/>
                    <a:pt x="39152" y="52242"/>
                    <a:pt x="39152" y="52242"/>
                  </a:cubicBezTo>
                  <a:cubicBezTo>
                    <a:pt x="88660" y="10343"/>
                    <a:pt x="88660" y="10343"/>
                    <a:pt x="88660" y="10343"/>
                  </a:cubicBezTo>
                  <a:lnTo>
                    <a:pt x="111097" y="36411"/>
                  </a:lnTo>
                  <a:close/>
                  <a:moveTo>
                    <a:pt x="38334" y="56886"/>
                  </a:moveTo>
                  <a:cubicBezTo>
                    <a:pt x="71037" y="94881"/>
                    <a:pt x="71037" y="94881"/>
                    <a:pt x="71037" y="94881"/>
                  </a:cubicBezTo>
                  <a:cubicBezTo>
                    <a:pt x="61953" y="95725"/>
                    <a:pt x="54776" y="97414"/>
                    <a:pt x="45874" y="104063"/>
                  </a:cubicBezTo>
                  <a:cubicBezTo>
                    <a:pt x="30431" y="86121"/>
                    <a:pt x="30431" y="86121"/>
                    <a:pt x="30431" y="86121"/>
                  </a:cubicBezTo>
                  <a:cubicBezTo>
                    <a:pt x="36154" y="75778"/>
                    <a:pt x="37607" y="67440"/>
                    <a:pt x="38334" y="56886"/>
                  </a:cubicBezTo>
                  <a:close/>
                  <a:moveTo>
                    <a:pt x="30794" y="111978"/>
                  </a:moveTo>
                  <a:cubicBezTo>
                    <a:pt x="16351" y="112084"/>
                    <a:pt x="16351" y="112084"/>
                    <a:pt x="16351" y="112084"/>
                  </a:cubicBezTo>
                  <a:cubicBezTo>
                    <a:pt x="29704" y="96675"/>
                    <a:pt x="29704" y="96675"/>
                    <a:pt x="29704" y="96675"/>
                  </a:cubicBezTo>
                  <a:cubicBezTo>
                    <a:pt x="36881" y="105013"/>
                    <a:pt x="36881" y="105013"/>
                    <a:pt x="36881" y="105013"/>
                  </a:cubicBezTo>
                  <a:lnTo>
                    <a:pt x="30794" y="111978"/>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298" name="Google Shape;298;p46"/>
            <p:cNvSpPr/>
            <p:nvPr/>
          </p:nvSpPr>
          <p:spPr>
            <a:xfrm>
              <a:off x="1731963" y="4200525"/>
              <a:ext cx="3232150" cy="1397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1000"/>
                                        <p:tgtEl>
                                          <p:spTgt spid="28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0"/>
                                        </p:tgtEl>
                                        <p:attrNameLst>
                                          <p:attrName>style.visibility</p:attrName>
                                        </p:attrNameLst>
                                      </p:cBhvr>
                                      <p:to>
                                        <p:strVal val="visible"/>
                                      </p:to>
                                    </p:set>
                                    <p:animEffect transition="in" filter="fade">
                                      <p:cBhvr>
                                        <p:cTn id="11" dur="500"/>
                                        <p:tgtEl>
                                          <p:spTgt spid="290"/>
                                        </p:tgtEl>
                                      </p:cBhvr>
                                    </p:animEffect>
                                  </p:childTnLst>
                                </p:cTn>
                              </p:par>
                              <p:par>
                                <p:cTn id="12" presetID="10" presetClass="entr" presetSubtype="0" fill="hold" nodeType="withEffect">
                                  <p:stCondLst>
                                    <p:cond delay="0"/>
                                  </p:stCondLst>
                                  <p:childTnLst>
                                    <p:set>
                                      <p:cBhvr>
                                        <p:cTn id="13" dur="1" fill="hold">
                                          <p:stCondLst>
                                            <p:cond delay="0"/>
                                          </p:stCondLst>
                                        </p:cTn>
                                        <p:tgtEl>
                                          <p:spTgt spid="292"/>
                                        </p:tgtEl>
                                        <p:attrNameLst>
                                          <p:attrName>style.visibility</p:attrName>
                                        </p:attrNameLst>
                                      </p:cBhvr>
                                      <p:to>
                                        <p:strVal val="visible"/>
                                      </p:to>
                                    </p:set>
                                    <p:animEffect transition="in" filter="fade">
                                      <p:cBhvr>
                                        <p:cTn id="14" dur="500"/>
                                        <p:tgtEl>
                                          <p:spTgt spid="292"/>
                                        </p:tgtEl>
                                      </p:cBhvr>
                                    </p:animEffect>
                                  </p:childTnLst>
                                </p:cTn>
                              </p:par>
                              <p:par>
                                <p:cTn id="15" presetID="10" presetClass="entr" presetSubtype="0" fill="hold" nodeType="withEffect">
                                  <p:stCondLst>
                                    <p:cond delay="0"/>
                                  </p:stCondLst>
                                  <p:childTnLst>
                                    <p:set>
                                      <p:cBhvr>
                                        <p:cTn id="16" dur="1" fill="hold">
                                          <p:stCondLst>
                                            <p:cond delay="0"/>
                                          </p:stCondLst>
                                        </p:cTn>
                                        <p:tgtEl>
                                          <p:spTgt spid="293"/>
                                        </p:tgtEl>
                                        <p:attrNameLst>
                                          <p:attrName>style.visibility</p:attrName>
                                        </p:attrNameLst>
                                      </p:cBhvr>
                                      <p:to>
                                        <p:strVal val="visible"/>
                                      </p:to>
                                    </p:set>
                                    <p:animEffect transition="in" filter="fade">
                                      <p:cBhvr>
                                        <p:cTn id="17" dur="500"/>
                                        <p:tgtEl>
                                          <p:spTgt spid="293"/>
                                        </p:tgtEl>
                                      </p:cBhvr>
                                    </p:animEffect>
                                  </p:childTnLst>
                                </p:cTn>
                              </p:par>
                              <p:par>
                                <p:cTn id="18" presetID="10" presetClass="entr" presetSubtype="0" fill="hold" nodeType="withEffect">
                                  <p:stCondLst>
                                    <p:cond delay="0"/>
                                  </p:stCondLst>
                                  <p:childTnLst>
                                    <p:set>
                                      <p:cBhvr>
                                        <p:cTn id="19" dur="1" fill="hold">
                                          <p:stCondLst>
                                            <p:cond delay="0"/>
                                          </p:stCondLst>
                                        </p:cTn>
                                        <p:tgtEl>
                                          <p:spTgt spid="294"/>
                                        </p:tgtEl>
                                        <p:attrNameLst>
                                          <p:attrName>style.visibility</p:attrName>
                                        </p:attrNameLst>
                                      </p:cBhvr>
                                      <p:to>
                                        <p:strVal val="visible"/>
                                      </p:to>
                                    </p:set>
                                    <p:animEffect transition="in" filter="fade">
                                      <p:cBhvr>
                                        <p:cTn id="20" dur="500"/>
                                        <p:tgtEl>
                                          <p:spTgt spid="294"/>
                                        </p:tgtEl>
                                      </p:cBhvr>
                                    </p:animEffect>
                                  </p:childTnLst>
                                </p:cTn>
                              </p:par>
                              <p:par>
                                <p:cTn id="21" presetID="10" presetClass="entr" presetSubtype="0" fill="hold" nodeType="withEffect">
                                  <p:stCondLst>
                                    <p:cond delay="0"/>
                                  </p:stCondLst>
                                  <p:childTnLst>
                                    <p:set>
                                      <p:cBhvr>
                                        <p:cTn id="22" dur="1" fill="hold">
                                          <p:stCondLst>
                                            <p:cond delay="0"/>
                                          </p:stCondLst>
                                        </p:cTn>
                                        <p:tgtEl>
                                          <p:spTgt spid="295"/>
                                        </p:tgtEl>
                                        <p:attrNameLst>
                                          <p:attrName>style.visibility</p:attrName>
                                        </p:attrNameLst>
                                      </p:cBhvr>
                                      <p:to>
                                        <p:strVal val="visible"/>
                                      </p:to>
                                    </p:set>
                                    <p:animEffect transition="in" filter="fade">
                                      <p:cBhvr>
                                        <p:cTn id="23" dur="500"/>
                                        <p:tgtEl>
                                          <p:spTgt spid="295"/>
                                        </p:tgtEl>
                                      </p:cBhvr>
                                    </p:animEffect>
                                  </p:childTnLst>
                                </p:cTn>
                              </p:par>
                              <p:par>
                                <p:cTn id="24" presetID="10" presetClass="entr" presetSubtype="0" fill="hold" nodeType="withEffect">
                                  <p:stCondLst>
                                    <p:cond delay="0"/>
                                  </p:stCondLst>
                                  <p:childTnLst>
                                    <p:set>
                                      <p:cBhvr>
                                        <p:cTn id="25" dur="1" fill="hold">
                                          <p:stCondLst>
                                            <p:cond delay="0"/>
                                          </p:stCondLst>
                                        </p:cTn>
                                        <p:tgtEl>
                                          <p:spTgt spid="296"/>
                                        </p:tgtEl>
                                        <p:attrNameLst>
                                          <p:attrName>style.visibility</p:attrName>
                                        </p:attrNameLst>
                                      </p:cBhvr>
                                      <p:to>
                                        <p:strVal val="visible"/>
                                      </p:to>
                                    </p:set>
                                    <p:animEffect transition="in" filter="fade">
                                      <p:cBhvr>
                                        <p:cTn id="26" dur="5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7"/>
          <p:cNvSpPr/>
          <p:nvPr/>
        </p:nvSpPr>
        <p:spPr>
          <a:xfrm>
            <a:off x="15583805" y="-87925"/>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algn="ctr">
              <a:buSzPts val="4300"/>
            </a:pPr>
            <a:r>
              <a:rPr lang="en-US" sz="4300" b="0" i="0" u="none" strike="noStrike" cap="none" dirty="0">
                <a:solidFill>
                  <a:schemeClr val="lt1"/>
                </a:solidFill>
                <a:latin typeface="Gotham Light"/>
                <a:ea typeface="Open Sans Light"/>
                <a:cs typeface="Open Sans Light"/>
                <a:sym typeface="Open Sans Light"/>
              </a:rPr>
              <a:t>Click on </a:t>
            </a:r>
            <a:r>
              <a:rPr lang="en-US" sz="4300" dirty="0">
                <a:solidFill>
                  <a:schemeClr val="lt1"/>
                </a:solidFill>
                <a:latin typeface="Gotham Light"/>
                <a:ea typeface="Open Sans Light"/>
                <a:cs typeface="Open Sans Light"/>
                <a:sym typeface="Open Sans Light"/>
              </a:rPr>
              <a:t>'</a:t>
            </a:r>
            <a:r>
              <a:rPr lang="en-US" sz="4300" dirty="0">
                <a:solidFill>
                  <a:schemeClr val="lt1"/>
                </a:solidFill>
                <a:latin typeface="Gotham Bold"/>
                <a:ea typeface="Open Sans Light"/>
                <a:cs typeface="Open Sans Light"/>
                <a:sym typeface="Open Sans Light"/>
              </a:rPr>
              <a:t>Course</a:t>
            </a:r>
            <a:r>
              <a:rPr lang="en-US" sz="4300" b="0" i="0" u="none" strike="noStrike" cap="none" dirty="0">
                <a:solidFill>
                  <a:schemeClr val="lt1"/>
                </a:solidFill>
                <a:latin typeface="Gotham Bold"/>
                <a:ea typeface="Open Sans Light"/>
                <a:cs typeface="Open Sans Light"/>
                <a:sym typeface="Open Sans Light"/>
              </a:rPr>
              <a:t> Catalog</a:t>
            </a:r>
            <a:r>
              <a:rPr lang="en-US" sz="4300" dirty="0">
                <a:solidFill>
                  <a:schemeClr val="lt1"/>
                </a:solidFill>
                <a:latin typeface="Gotham Bold"/>
                <a:ea typeface="Open Sans Light"/>
                <a:cs typeface="Open Sans Light"/>
                <a:sym typeface="Open Sans Light"/>
              </a:rPr>
              <a:t>' </a:t>
            </a:r>
            <a:endParaRPr sz="1400" b="0" i="0" u="none" strike="noStrike" cap="none" dirty="0">
              <a:solidFill>
                <a:srgbClr val="000000"/>
              </a:solidFill>
              <a:latin typeface="Gotham Bold" pitchFamily="50" charset="0"/>
              <a:sym typeface="Arial"/>
            </a:endParaRPr>
          </a:p>
          <a:p>
            <a:pPr lvl="0" algn="ctr">
              <a:buSzPts val="4300"/>
            </a:pPr>
            <a:r>
              <a:rPr lang="en-US" sz="1800" dirty="0">
                <a:solidFill>
                  <a:schemeClr val="lt1"/>
                </a:solidFill>
                <a:latin typeface="Gotham Light" pitchFamily="50" charset="0"/>
                <a:ea typeface="Open Sans Light"/>
                <a:cs typeface="Open Sans Light"/>
                <a:sym typeface="Open Sans Light"/>
                <a:hlinkClick r:id="rId3"/>
              </a:rPr>
              <a:t>https://ects.bilgi.edu.tr/Department/PacketSchedule</a:t>
            </a:r>
            <a:endParaRPr lang="en-US" sz="1800" dirty="0">
              <a:solidFill>
                <a:schemeClr val="lt1"/>
              </a:solidFill>
              <a:latin typeface="Gotham Light" pitchFamily="50" charset="0"/>
              <a:ea typeface="Open Sans Light"/>
              <a:cs typeface="Open Sans Light"/>
              <a:sym typeface="Open Sans Light"/>
            </a:endParaRPr>
          </a:p>
          <a:p>
            <a:pPr lvl="0" algn="ctr">
              <a:buSzPts val="4300"/>
            </a:pPr>
            <a:endParaRPr sz="4300" b="0" i="0" u="none" strike="noStrike" cap="none" dirty="0">
              <a:solidFill>
                <a:schemeClr val="lt1"/>
              </a:solidFill>
              <a:latin typeface="Gotham Light" pitchFamily="50" charset="0"/>
              <a:ea typeface="Open Sans Light"/>
              <a:cs typeface="Open Sans Light"/>
              <a:sym typeface="Open Sans Light"/>
            </a:endParaRPr>
          </a:p>
        </p:txBody>
      </p:sp>
      <p:sp>
        <p:nvSpPr>
          <p:cNvPr id="304" name="Google Shape;304;p47"/>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305" name="Google Shape;305;p47"/>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306" name="Google Shape;306;p47"/>
          <p:cNvPicPr preferRelativeResize="0"/>
          <p:nvPr/>
        </p:nvPicPr>
        <p:blipFill rotWithShape="1">
          <a:blip r:embed="rId4">
            <a:alphaModFix/>
          </a:blip>
          <a:srcRect/>
          <a:stretch/>
        </p:blipFill>
        <p:spPr>
          <a:xfrm>
            <a:off x="0" y="2084914"/>
            <a:ext cx="15596805" cy="9568370"/>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500"/>
                                        <p:tgtEl>
                                          <p:spTgt spid="30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4"/>
                                        </p:tgtEl>
                                        <p:attrNameLst>
                                          <p:attrName>style.visibility</p:attrName>
                                        </p:attrNameLst>
                                      </p:cBhvr>
                                      <p:to>
                                        <p:strVal val="visible"/>
                                      </p:to>
                                    </p:set>
                                    <p:animEffect transition="in" filter="fade">
                                      <p:cBhvr>
                                        <p:cTn id="11" dur="500"/>
                                        <p:tgtEl>
                                          <p:spTgt spid="30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5"/>
                                        </p:tgtEl>
                                        <p:attrNameLst>
                                          <p:attrName>style.visibility</p:attrName>
                                        </p:attrNameLst>
                                      </p:cBhvr>
                                      <p:to>
                                        <p:strVal val="visible"/>
                                      </p:to>
                                    </p:set>
                                    <p:animEffect transition="in" filter="fade">
                                      <p:cBhvr>
                                        <p:cTn id="15"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8"/>
          <p:cNvSpPr/>
          <p:nvPr/>
        </p:nvSpPr>
        <p:spPr>
          <a:xfrm>
            <a:off x="15565771" y="-87925"/>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i="0" u="none" strike="noStrike" cap="none" dirty="0">
                <a:solidFill>
                  <a:schemeClr val="lt1"/>
                </a:solidFill>
                <a:latin typeface="Gotham Bold" pitchFamily="50" charset="0"/>
                <a:ea typeface="Open Sans"/>
                <a:cs typeface="Open Sans"/>
                <a:sym typeface="Open Sans"/>
              </a:rPr>
              <a:t>COURSE REGISTRATION</a:t>
            </a:r>
            <a:endParaRPr sz="1400" i="0" u="none" strike="noStrike" cap="none" dirty="0">
              <a:solidFill>
                <a:srgbClr val="000000"/>
              </a:solidFill>
              <a:latin typeface="Gotham Bold"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a:ea typeface="Open Sans Light"/>
                <a:cs typeface="Open Sans Light"/>
                <a:sym typeface="Open Sans Light"/>
              </a:rPr>
              <a:t>Click on </a:t>
            </a:r>
            <a:r>
              <a:rPr lang="en-US" sz="4300" dirty="0">
                <a:solidFill>
                  <a:schemeClr val="lt1"/>
                </a:solidFill>
                <a:latin typeface="Gotham Light"/>
                <a:ea typeface="Open Sans Light"/>
                <a:cs typeface="Open Sans Light"/>
                <a:sym typeface="Open Sans Light"/>
              </a:rPr>
              <a:t>'Term</a:t>
            </a:r>
            <a:r>
              <a:rPr lang="en-US" sz="4300" b="0" i="0" u="none" strike="noStrike" cap="none" dirty="0">
                <a:solidFill>
                  <a:schemeClr val="lt1"/>
                </a:solidFill>
                <a:latin typeface="Gotham Light"/>
                <a:ea typeface="Open Sans Light"/>
                <a:cs typeface="Open Sans Light"/>
                <a:sym typeface="Open Sans Light"/>
              </a:rPr>
              <a:t> Registration</a:t>
            </a:r>
            <a:r>
              <a:rPr lang="en-US" sz="4300" dirty="0">
                <a:solidFill>
                  <a:schemeClr val="lt1"/>
                </a:solidFill>
                <a:latin typeface="Gotham Light"/>
                <a:ea typeface="Open Sans Light"/>
                <a:cs typeface="Open Sans Light"/>
                <a:sym typeface="Open Sans Light"/>
              </a:rPr>
              <a:t>'</a:t>
            </a:r>
            <a:endParaRPr sz="1400" b="0" i="0" u="none" strike="noStrike" cap="none" dirty="0">
              <a:solidFill>
                <a:srgbClr val="000000"/>
              </a:solidFill>
              <a:latin typeface="Gotham Light"/>
              <a:sym typeface="Arial"/>
            </a:endParaRPr>
          </a:p>
        </p:txBody>
      </p:sp>
      <p:sp>
        <p:nvSpPr>
          <p:cNvPr id="312" name="Google Shape;312;p48"/>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313" name="Google Shape;313;p48"/>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314" name="Google Shape;314;p48"/>
          <p:cNvPicPr preferRelativeResize="0"/>
          <p:nvPr/>
        </p:nvPicPr>
        <p:blipFill rotWithShape="1">
          <a:blip r:embed="rId3">
            <a:alphaModFix/>
          </a:blip>
          <a:srcRect/>
          <a:stretch/>
        </p:blipFill>
        <p:spPr>
          <a:xfrm>
            <a:off x="0" y="2153135"/>
            <a:ext cx="15426292" cy="9287498"/>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1"/>
                                        </p:tgtEl>
                                        <p:attrNameLst>
                                          <p:attrName>style.visibility</p:attrName>
                                        </p:attrNameLst>
                                      </p:cBhvr>
                                      <p:to>
                                        <p:strVal val="visible"/>
                                      </p:to>
                                    </p:set>
                                    <p:animEffect transition="in" filter="fade">
                                      <p:cBhvr>
                                        <p:cTn id="7" dur="500"/>
                                        <p:tgtEl>
                                          <p:spTgt spid="3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2"/>
                                        </p:tgtEl>
                                        <p:attrNameLst>
                                          <p:attrName>style.visibility</p:attrName>
                                        </p:attrNameLst>
                                      </p:cBhvr>
                                      <p:to>
                                        <p:strVal val="visible"/>
                                      </p:to>
                                    </p:set>
                                    <p:animEffect transition="in" filter="fade">
                                      <p:cBhvr>
                                        <p:cTn id="11" dur="500"/>
                                        <p:tgtEl>
                                          <p:spTgt spid="3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3"/>
                                        </p:tgtEl>
                                        <p:attrNameLst>
                                          <p:attrName>style.visibility</p:attrName>
                                        </p:attrNameLst>
                                      </p:cBhvr>
                                      <p:to>
                                        <p:strVal val="visible"/>
                                      </p:to>
                                    </p:set>
                                    <p:animEffect transition="in" filter="fade">
                                      <p:cBhvr>
                                        <p:cTn id="15" dur="5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9"/>
          <p:cNvSpPr/>
          <p:nvPr/>
        </p:nvSpPr>
        <p:spPr>
          <a:xfrm>
            <a:off x="15583805" y="-87925"/>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algn="ctr">
              <a:buSzPts val="4300"/>
            </a:pPr>
            <a:r>
              <a:rPr lang="en-US" sz="4300" b="0" i="0" u="none" strike="noStrike" cap="none" dirty="0">
                <a:solidFill>
                  <a:schemeClr val="lt1"/>
                </a:solidFill>
                <a:latin typeface="Gotham Light"/>
                <a:ea typeface="Open Sans Light"/>
                <a:cs typeface="Open Sans Light"/>
                <a:sym typeface="Open Sans Light"/>
              </a:rPr>
              <a:t>You </a:t>
            </a:r>
            <a:r>
              <a:rPr lang="en-US" sz="4300" dirty="0">
                <a:solidFill>
                  <a:schemeClr val="lt1"/>
                </a:solidFill>
                <a:latin typeface="Gotham Light"/>
                <a:ea typeface="Open Sans Light"/>
                <a:cs typeface="Open Sans Light"/>
                <a:sym typeface="Open Sans Light"/>
              </a:rPr>
              <a:t>can </a:t>
            </a:r>
            <a:r>
              <a:rPr lang="en-US" sz="4300" b="0" i="0" u="none" strike="noStrike" cap="none" dirty="0">
                <a:solidFill>
                  <a:schemeClr val="lt1"/>
                </a:solidFill>
                <a:latin typeface="Gotham Light"/>
                <a:ea typeface="Open Sans Light"/>
                <a:cs typeface="Open Sans Light"/>
                <a:sym typeface="Open Sans Light"/>
              </a:rPr>
              <a:t>see your personal information, credit load, </a:t>
            </a:r>
            <a:r>
              <a:rPr lang="en-US" sz="4300" dirty="0">
                <a:solidFill>
                  <a:schemeClr val="lt1"/>
                </a:solidFill>
                <a:latin typeface="Gotham Light"/>
                <a:ea typeface="Open Sans Light"/>
                <a:cs typeface="Open Sans Light"/>
                <a:sym typeface="Open Sans Light"/>
              </a:rPr>
              <a:t>and your current academic semester</a:t>
            </a:r>
            <a:r>
              <a:rPr lang="en-US" sz="4300" b="0" i="0" u="none" strike="noStrike" cap="none" dirty="0">
                <a:solidFill>
                  <a:schemeClr val="lt1"/>
                </a:solidFill>
                <a:latin typeface="Gotham Light"/>
                <a:ea typeface="Open Sans Light"/>
                <a:cs typeface="Open Sans Light"/>
                <a:sym typeface="Open Sans Light"/>
              </a:rPr>
              <a:t>.</a:t>
            </a:r>
            <a:endParaRPr sz="1400" b="0" i="0" u="none" strike="noStrike" cap="none" dirty="0">
              <a:solidFill>
                <a:srgbClr val="000000"/>
              </a:solidFill>
              <a:latin typeface="Gotham Light"/>
              <a:sym typeface="Arial"/>
            </a:endParaRPr>
          </a:p>
          <a:p>
            <a:pPr algn="ctr">
              <a:buSzPts val="4300"/>
            </a:pPr>
            <a:r>
              <a:rPr lang="en-US" sz="4300" b="0" i="0" u="none" strike="noStrike" cap="none" dirty="0">
                <a:solidFill>
                  <a:schemeClr val="lt1"/>
                </a:solidFill>
                <a:latin typeface="Gotham Light"/>
                <a:ea typeface="Open Sans Light"/>
                <a:cs typeface="Open Sans Light"/>
                <a:sym typeface="Open Sans Light"/>
              </a:rPr>
              <a:t>You</a:t>
            </a:r>
            <a:r>
              <a:rPr lang="en-US" sz="4300" dirty="0">
                <a:solidFill>
                  <a:schemeClr val="lt1"/>
                </a:solidFill>
                <a:latin typeface="Gotham Light"/>
                <a:ea typeface="Open Sans Light"/>
                <a:cs typeface="Open Sans Light"/>
                <a:sym typeface="Open Sans Light"/>
              </a:rPr>
              <a:t> can </a:t>
            </a:r>
            <a:r>
              <a:rPr lang="en-US" sz="4300" b="0" i="0" u="none" strike="noStrike" cap="none" dirty="0">
                <a:solidFill>
                  <a:schemeClr val="lt1"/>
                </a:solidFill>
                <a:latin typeface="Gotham Light"/>
                <a:ea typeface="Open Sans Light"/>
                <a:cs typeface="Open Sans Light"/>
                <a:sym typeface="Open Sans Light"/>
              </a:rPr>
              <a:t>see</a:t>
            </a:r>
            <a:r>
              <a:rPr lang="en-US" sz="4300" dirty="0">
                <a:solidFill>
                  <a:schemeClr val="lt1"/>
                </a:solidFill>
                <a:latin typeface="Gotham Light"/>
                <a:ea typeface="Open Sans Light"/>
                <a:cs typeface="Open Sans Light"/>
                <a:sym typeface="Open Sans Light"/>
              </a:rPr>
              <a:t> the</a:t>
            </a:r>
            <a:r>
              <a:rPr lang="en-US" sz="4300" b="0" i="0" u="none" strike="noStrike" cap="none" dirty="0">
                <a:solidFill>
                  <a:schemeClr val="lt1"/>
                </a:solidFill>
                <a:latin typeface="Gotham Light"/>
                <a:ea typeface="Open Sans Light"/>
                <a:cs typeface="Open Sans Light"/>
                <a:sym typeface="Open Sans Light"/>
              </a:rPr>
              <a:t> courses </a:t>
            </a:r>
            <a:r>
              <a:rPr lang="en-US" sz="4300" dirty="0">
                <a:solidFill>
                  <a:schemeClr val="lt1"/>
                </a:solidFill>
                <a:latin typeface="Gotham Light"/>
                <a:ea typeface="Open Sans Light"/>
                <a:cs typeface="Open Sans Light"/>
                <a:sym typeface="Open Sans Light"/>
              </a:rPr>
              <a:t>that</a:t>
            </a:r>
            <a:r>
              <a:rPr lang="en-US" sz="4300" b="0" i="0" u="none" strike="noStrike" cap="none" dirty="0">
                <a:solidFill>
                  <a:schemeClr val="lt1"/>
                </a:solidFill>
                <a:latin typeface="Gotham Light"/>
                <a:ea typeface="Open Sans Light"/>
                <a:cs typeface="Open Sans Light"/>
                <a:sym typeface="Open Sans Light"/>
              </a:rPr>
              <a:t> you have taken </a:t>
            </a:r>
            <a:r>
              <a:rPr lang="en-US" sz="4300" dirty="0">
                <a:solidFill>
                  <a:schemeClr val="lt1"/>
                </a:solidFill>
                <a:latin typeface="Gotham Light"/>
                <a:ea typeface="Open Sans Light"/>
                <a:cs typeface="Open Sans Light"/>
                <a:sym typeface="Open Sans Light"/>
              </a:rPr>
              <a:t>with </a:t>
            </a:r>
            <a:r>
              <a:rPr lang="en-US" sz="4300" b="0" i="0" u="none" strike="noStrike" cap="none" dirty="0">
                <a:solidFill>
                  <a:schemeClr val="lt1"/>
                </a:solidFill>
                <a:latin typeface="Gotham Light"/>
                <a:ea typeface="Open Sans Light"/>
                <a:cs typeface="Open Sans Light"/>
                <a:sym typeface="Open Sans Light"/>
              </a:rPr>
              <a:t>consent or special capacity.</a:t>
            </a:r>
            <a:endParaRPr sz="4300" b="0" i="0" u="none" strike="noStrike" cap="none" dirty="0">
              <a:solidFill>
                <a:schemeClr val="lt1"/>
              </a:solidFill>
              <a:latin typeface="Gotham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a:ea typeface="Open Sans Light"/>
                <a:cs typeface="Open Sans Light"/>
                <a:sym typeface="Open Sans Light"/>
              </a:rPr>
              <a:t>Click </a:t>
            </a:r>
            <a:r>
              <a:rPr lang="en-US" sz="4300" dirty="0">
                <a:solidFill>
                  <a:schemeClr val="lt1"/>
                </a:solidFill>
                <a:latin typeface="Gotham Light"/>
                <a:ea typeface="Open Sans Light"/>
                <a:cs typeface="Open Sans Light"/>
                <a:sym typeface="Open Sans Light"/>
              </a:rPr>
              <a:t>'next'</a:t>
            </a:r>
            <a:r>
              <a:rPr lang="en-US" sz="4300" b="0" i="0" u="none" strike="noStrike" cap="none" dirty="0">
                <a:solidFill>
                  <a:schemeClr val="lt1"/>
                </a:solidFill>
                <a:latin typeface="Gotham Light"/>
                <a:ea typeface="Open Sans Light"/>
                <a:cs typeface="Open Sans Light"/>
                <a:sym typeface="Open Sans Light"/>
              </a:rPr>
              <a:t> to continue.</a:t>
            </a:r>
            <a:endParaRPr sz="1400" b="0" i="0" u="none" strike="noStrike" cap="none" dirty="0">
              <a:solidFill>
                <a:srgbClr val="000000"/>
              </a:solidFill>
              <a:latin typeface="Gotham Light"/>
              <a:sym typeface="Arial"/>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p:txBody>
      </p:sp>
      <p:sp>
        <p:nvSpPr>
          <p:cNvPr id="320" name="Google Shape;320;p49"/>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321" name="Google Shape;321;p49"/>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322" name="Google Shape;322;p49" descr="C:\Users\burcak\Downloads\İstanbul Bilgi University-  Student (4).jpg"/>
          <p:cNvPicPr preferRelativeResize="0"/>
          <p:nvPr/>
        </p:nvPicPr>
        <p:blipFill rotWithShape="1">
          <a:blip r:embed="rId3">
            <a:alphaModFix/>
          </a:blip>
          <a:srcRect/>
          <a:stretch/>
        </p:blipFill>
        <p:spPr>
          <a:xfrm>
            <a:off x="124900" y="2825175"/>
            <a:ext cx="15251400" cy="7196700"/>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500"/>
                                        <p:tgtEl>
                                          <p:spTgt spid="3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0"/>
                                        </p:tgtEl>
                                        <p:attrNameLst>
                                          <p:attrName>style.visibility</p:attrName>
                                        </p:attrNameLst>
                                      </p:cBhvr>
                                      <p:to>
                                        <p:strVal val="visible"/>
                                      </p:to>
                                    </p:set>
                                    <p:animEffect transition="in" filter="fade">
                                      <p:cBhvr>
                                        <p:cTn id="11" dur="500"/>
                                        <p:tgtEl>
                                          <p:spTgt spid="3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1"/>
                                        </p:tgtEl>
                                        <p:attrNameLst>
                                          <p:attrName>style.visibility</p:attrName>
                                        </p:attrNameLst>
                                      </p:cBhvr>
                                      <p:to>
                                        <p:strVal val="visible"/>
                                      </p:to>
                                    </p:set>
                                    <p:animEffect transition="in" filter="fade">
                                      <p:cBhvr>
                                        <p:cTn id="15" dur="5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0"/>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Please read carefully.</a:t>
            </a:r>
            <a:endParaRPr sz="1400" b="0" i="0" u="none" strike="noStrike" cap="none" dirty="0">
              <a:solidFill>
                <a:srgbClr val="000000"/>
              </a:solidFill>
              <a:latin typeface="Gotham Light"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a:ea typeface="Open Sans Light"/>
                <a:cs typeface="Open Sans Light"/>
                <a:sym typeface="Open Sans Light"/>
              </a:rPr>
              <a:t>Click </a:t>
            </a:r>
            <a:r>
              <a:rPr lang="en-US" sz="4300" dirty="0">
                <a:solidFill>
                  <a:schemeClr val="lt1"/>
                </a:solidFill>
                <a:latin typeface="Gotham Light"/>
                <a:ea typeface="Open Sans Light"/>
                <a:cs typeface="Open Sans Light"/>
                <a:sym typeface="Open Sans Light"/>
              </a:rPr>
              <a:t>'next'</a:t>
            </a:r>
            <a:r>
              <a:rPr lang="en-US" sz="4300" b="0" i="0" u="none" strike="noStrike" cap="none" dirty="0">
                <a:solidFill>
                  <a:schemeClr val="lt1"/>
                </a:solidFill>
                <a:latin typeface="Gotham Light"/>
                <a:ea typeface="Open Sans Light"/>
                <a:cs typeface="Open Sans Light"/>
                <a:sym typeface="Open Sans Light"/>
              </a:rPr>
              <a:t> to continue.</a:t>
            </a:r>
            <a:endParaRPr sz="1400" b="0" i="0" u="none" strike="noStrike" cap="none" dirty="0">
              <a:solidFill>
                <a:srgbClr val="000000"/>
              </a:solidFill>
              <a:latin typeface="Gotham Light"/>
              <a:sym typeface="Arial"/>
            </a:endParaRPr>
          </a:p>
        </p:txBody>
      </p:sp>
      <p:sp>
        <p:nvSpPr>
          <p:cNvPr id="328" name="Google Shape;328;p50"/>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329" name="Google Shape;329;p50"/>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330" name="Google Shape;330;p50" descr="C:\Users\burcak\Downloads\İstanbul Bilgi University-  Student (5).jpg"/>
          <p:cNvPicPr preferRelativeResize="0"/>
          <p:nvPr/>
        </p:nvPicPr>
        <p:blipFill rotWithShape="1">
          <a:blip r:embed="rId3">
            <a:alphaModFix/>
          </a:blip>
          <a:srcRect/>
          <a:stretch/>
        </p:blipFill>
        <p:spPr>
          <a:xfrm>
            <a:off x="696006" y="3039236"/>
            <a:ext cx="14210165" cy="6705423"/>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fade">
                                      <p:cBhvr>
                                        <p:cTn id="7" dur="500"/>
                                        <p:tgtEl>
                                          <p:spTgt spid="3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8"/>
                                        </p:tgtEl>
                                        <p:attrNameLst>
                                          <p:attrName>style.visibility</p:attrName>
                                        </p:attrNameLst>
                                      </p:cBhvr>
                                      <p:to>
                                        <p:strVal val="visible"/>
                                      </p:to>
                                    </p:set>
                                    <p:animEffect transition="in" filter="fade">
                                      <p:cBhvr>
                                        <p:cTn id="11" dur="500"/>
                                        <p:tgtEl>
                                          <p:spTgt spid="32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9"/>
                                        </p:tgtEl>
                                        <p:attrNameLst>
                                          <p:attrName>style.visibility</p:attrName>
                                        </p:attrNameLst>
                                      </p:cBhvr>
                                      <p:to>
                                        <p:strVal val="visible"/>
                                      </p:to>
                                    </p:set>
                                    <p:animEffect transition="in" filter="fade">
                                      <p:cBhvr>
                                        <p:cTn id="15"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1"/>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a:ea typeface="Open Sans Light"/>
                <a:cs typeface="Open Sans Light"/>
                <a:sym typeface="Open Sans Light"/>
              </a:rPr>
              <a:t>You </a:t>
            </a:r>
            <a:r>
              <a:rPr lang="en-US" sz="4300" dirty="0">
                <a:solidFill>
                  <a:schemeClr val="lt1"/>
                </a:solidFill>
                <a:latin typeface="Gotham Light"/>
                <a:ea typeface="Open Sans Light"/>
                <a:cs typeface="Open Sans Light"/>
                <a:sym typeface="Open Sans Light"/>
              </a:rPr>
              <a:t>can</a:t>
            </a:r>
            <a:r>
              <a:rPr lang="en-US" sz="4300" b="0" i="0" u="none" strike="noStrike" cap="none" dirty="0">
                <a:solidFill>
                  <a:schemeClr val="lt1"/>
                </a:solidFill>
                <a:latin typeface="Gotham Light"/>
                <a:ea typeface="Open Sans Light"/>
                <a:cs typeface="Open Sans Light"/>
                <a:sym typeface="Open Sans Light"/>
              </a:rPr>
              <a:t> see your semester credit load.</a:t>
            </a:r>
            <a:endParaRPr sz="1400" b="0" i="0" u="none" strike="noStrike" cap="none" dirty="0">
              <a:solidFill>
                <a:srgbClr val="000000"/>
              </a:solidFill>
              <a:latin typeface="Gotham Light"/>
              <a:sym typeface="Arial"/>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a:ea typeface="Open Sans Light"/>
                <a:cs typeface="Open Sans Light"/>
                <a:sym typeface="Open Sans Light"/>
              </a:rPr>
              <a:t>Click </a:t>
            </a:r>
            <a:r>
              <a:rPr lang="en-US" sz="4300" dirty="0">
                <a:solidFill>
                  <a:schemeClr val="lt1"/>
                </a:solidFill>
                <a:latin typeface="Gotham Light"/>
                <a:ea typeface="Open Sans Light"/>
                <a:cs typeface="Open Sans Light"/>
                <a:sym typeface="Open Sans Light"/>
              </a:rPr>
              <a:t>'next'</a:t>
            </a:r>
            <a:r>
              <a:rPr lang="en-US" sz="4300" b="0" i="0" u="none" strike="noStrike" cap="none" dirty="0">
                <a:solidFill>
                  <a:schemeClr val="lt1"/>
                </a:solidFill>
                <a:latin typeface="Gotham Light"/>
                <a:ea typeface="Open Sans Light"/>
                <a:cs typeface="Open Sans Light"/>
                <a:sym typeface="Open Sans Light"/>
              </a:rPr>
              <a:t> to continue.</a:t>
            </a:r>
            <a:endParaRPr sz="1400" b="0" i="0" u="none" strike="noStrike" cap="none" dirty="0">
              <a:solidFill>
                <a:srgbClr val="000000"/>
              </a:solidFill>
              <a:latin typeface="Gotham Light"/>
              <a:sym typeface="Arial"/>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p:txBody>
      </p:sp>
      <p:sp>
        <p:nvSpPr>
          <p:cNvPr id="336" name="Google Shape;336;p51"/>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337" name="Google Shape;337;p51"/>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338" name="Google Shape;338;p51" descr="C:\Users\burcak\Downloads\İstanbul Bilgi University- (14).jpg"/>
          <p:cNvPicPr preferRelativeResize="0"/>
          <p:nvPr/>
        </p:nvPicPr>
        <p:blipFill rotWithShape="1">
          <a:blip r:embed="rId3">
            <a:alphaModFix/>
          </a:blip>
          <a:srcRect/>
          <a:stretch/>
        </p:blipFill>
        <p:spPr>
          <a:xfrm>
            <a:off x="433860" y="3124265"/>
            <a:ext cx="14617454" cy="6897611"/>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500"/>
                                        <p:tgtEl>
                                          <p:spTgt spid="3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6"/>
                                        </p:tgtEl>
                                        <p:attrNameLst>
                                          <p:attrName>style.visibility</p:attrName>
                                        </p:attrNameLst>
                                      </p:cBhvr>
                                      <p:to>
                                        <p:strVal val="visible"/>
                                      </p:to>
                                    </p:set>
                                    <p:animEffect transition="in" filter="fade">
                                      <p:cBhvr>
                                        <p:cTn id="11" dur="500"/>
                                        <p:tgtEl>
                                          <p:spTgt spid="33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7"/>
                                        </p:tgtEl>
                                        <p:attrNameLst>
                                          <p:attrName>style.visibility</p:attrName>
                                        </p:attrNameLst>
                                      </p:cBhvr>
                                      <p:to>
                                        <p:strVal val="visible"/>
                                      </p:to>
                                    </p:set>
                                    <p:animEffect transition="in" filter="fade">
                                      <p:cBhvr>
                                        <p:cTn id="15" dur="5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2"/>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Make your selection from the options.</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a:ea typeface="Open Sans Light"/>
                <a:cs typeface="Open Sans Light"/>
                <a:sym typeface="Open Sans Light"/>
              </a:rPr>
              <a:t>Click </a:t>
            </a:r>
            <a:r>
              <a:rPr lang="en-US" sz="4300" dirty="0">
                <a:solidFill>
                  <a:schemeClr val="lt1"/>
                </a:solidFill>
                <a:latin typeface="Gotham Light"/>
                <a:ea typeface="Open Sans Light"/>
                <a:cs typeface="Open Sans Light"/>
                <a:sym typeface="Open Sans Light"/>
              </a:rPr>
              <a:t>'next'</a:t>
            </a:r>
            <a:r>
              <a:rPr lang="en-US" sz="4300" b="0" i="0" u="none" strike="noStrike" cap="none" dirty="0">
                <a:solidFill>
                  <a:schemeClr val="lt1"/>
                </a:solidFill>
                <a:latin typeface="Gotham Light"/>
                <a:ea typeface="Open Sans Light"/>
                <a:cs typeface="Open Sans Light"/>
                <a:sym typeface="Open Sans Light"/>
              </a:rPr>
              <a:t> to continue</a:t>
            </a:r>
            <a:endParaRPr sz="1400" b="0" i="0" u="none" strike="noStrike" cap="none" dirty="0">
              <a:solidFill>
                <a:srgbClr val="000000"/>
              </a:solidFill>
              <a:latin typeface="Gotham Light"/>
              <a:sym typeface="Arial"/>
            </a:endParaRPr>
          </a:p>
        </p:txBody>
      </p:sp>
      <p:sp>
        <p:nvSpPr>
          <p:cNvPr id="344" name="Google Shape;344;p52"/>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345" name="Google Shape;345;p52"/>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346" name="Google Shape;346;p52" descr="C:\Users\burcak\Downloads\İstanbul Bilgi University- (15).jpg"/>
          <p:cNvPicPr preferRelativeResize="0"/>
          <p:nvPr/>
        </p:nvPicPr>
        <p:blipFill rotWithShape="1">
          <a:blip r:embed="rId3">
            <a:alphaModFix/>
          </a:blip>
          <a:srcRect/>
          <a:stretch/>
        </p:blipFill>
        <p:spPr>
          <a:xfrm>
            <a:off x="1044575" y="3563122"/>
            <a:ext cx="13687426" cy="6458754"/>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500"/>
                                        <p:tgtEl>
                                          <p:spTgt spid="3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4"/>
                                        </p:tgtEl>
                                        <p:attrNameLst>
                                          <p:attrName>style.visibility</p:attrName>
                                        </p:attrNameLst>
                                      </p:cBhvr>
                                      <p:to>
                                        <p:strVal val="visible"/>
                                      </p:to>
                                    </p:set>
                                    <p:animEffect transition="in" filter="fade">
                                      <p:cBhvr>
                                        <p:cTn id="11" dur="500"/>
                                        <p:tgtEl>
                                          <p:spTgt spid="34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45"/>
                                        </p:tgtEl>
                                        <p:attrNameLst>
                                          <p:attrName>style.visibility</p:attrName>
                                        </p:attrNameLst>
                                      </p:cBhvr>
                                      <p:to>
                                        <p:strVal val="visible"/>
                                      </p:to>
                                    </p:set>
                                    <p:animEffect transition="in" filter="fade">
                                      <p:cBhvr>
                                        <p:cTn id="15" dur="5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8"/>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Select a packet.</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 </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a:ea typeface="Open Sans Light"/>
                <a:cs typeface="Open Sans Light"/>
                <a:sym typeface="Open Sans Light"/>
              </a:rPr>
              <a:t>Click </a:t>
            </a:r>
            <a:r>
              <a:rPr lang="en-US" sz="4300" dirty="0">
                <a:solidFill>
                  <a:schemeClr val="lt1"/>
                </a:solidFill>
                <a:latin typeface="Gotham Light"/>
                <a:ea typeface="Open Sans Light"/>
                <a:cs typeface="Open Sans Light"/>
                <a:sym typeface="Open Sans Light"/>
              </a:rPr>
              <a:t>'next'</a:t>
            </a:r>
            <a:r>
              <a:rPr lang="en-US" sz="4300" b="0" i="0" u="none" strike="noStrike" cap="none" dirty="0">
                <a:solidFill>
                  <a:schemeClr val="lt1"/>
                </a:solidFill>
                <a:latin typeface="Gotham Light"/>
                <a:ea typeface="Open Sans Light"/>
                <a:cs typeface="Open Sans Light"/>
                <a:sym typeface="Open Sans Light"/>
              </a:rPr>
              <a:t> to continue.</a:t>
            </a:r>
            <a:endParaRPr lang="en-US" sz="4300" b="0" i="0" u="none" strike="noStrike" cap="none" dirty="0">
              <a:solidFill>
                <a:schemeClr val="lt1"/>
              </a:solidFill>
              <a:latin typeface="Gotham Light"/>
              <a:ea typeface="Open Sans Light"/>
              <a:cs typeface="Open Sans Light"/>
            </a:endParaRPr>
          </a:p>
          <a:p>
            <a:pPr marL="0" marR="0" lvl="0" indent="0" algn="ctr" rtl="0">
              <a:lnSpc>
                <a:spcPct val="100000"/>
              </a:lnSpc>
              <a:spcBef>
                <a:spcPts val="0"/>
              </a:spcBef>
              <a:spcAft>
                <a:spcPts val="0"/>
              </a:spcAft>
              <a:buClr>
                <a:srgbClr val="000000"/>
              </a:buClr>
              <a:buSzPts val="4300"/>
              <a:buFont typeface="Arial"/>
              <a:buNone/>
            </a:pPr>
            <a:endParaRPr sz="1400" b="0" i="0" u="none" strike="noStrike" cap="none" dirty="0">
              <a:solidFill>
                <a:srgbClr val="000000"/>
              </a:solidFill>
              <a:latin typeface="Arial"/>
              <a:ea typeface="Arial"/>
              <a:cs typeface="Arial"/>
              <a:sym typeface="Arial"/>
            </a:endParaRPr>
          </a:p>
        </p:txBody>
      </p:sp>
      <p:sp>
        <p:nvSpPr>
          <p:cNvPr id="389" name="Google Shape;389;p58"/>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390" name="Google Shape;390;p58"/>
          <p:cNvSpPr/>
          <p:nvPr/>
        </p:nvSpPr>
        <p:spPr>
          <a:xfrm>
            <a:off x="16570266" y="2782484"/>
            <a:ext cx="1196774" cy="37394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23700" b="0" i="0" u="none" strike="noStrike" cap="none">
              <a:solidFill>
                <a:schemeClr val="dk1"/>
              </a:solidFill>
              <a:latin typeface="Calibri"/>
              <a:ea typeface="Calibri"/>
              <a:cs typeface="Calibri"/>
              <a:sym typeface="Calibri"/>
            </a:endParaRPr>
          </a:p>
        </p:txBody>
      </p:sp>
      <p:pic>
        <p:nvPicPr>
          <p:cNvPr id="391" name="Google Shape;391;p58" descr="C:\Users\burcak\Downloads\İstanbul Bilgi University- (19).jpg"/>
          <p:cNvPicPr preferRelativeResize="0"/>
          <p:nvPr/>
        </p:nvPicPr>
        <p:blipFill rotWithShape="1">
          <a:blip r:embed="rId3">
            <a:alphaModFix/>
          </a:blip>
          <a:srcRect/>
          <a:stretch/>
        </p:blipFill>
        <p:spPr>
          <a:xfrm>
            <a:off x="271124" y="3535463"/>
            <a:ext cx="15059803" cy="7106345"/>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8"/>
                                        </p:tgtEl>
                                        <p:attrNameLst>
                                          <p:attrName>style.visibility</p:attrName>
                                        </p:attrNameLst>
                                      </p:cBhvr>
                                      <p:to>
                                        <p:strVal val="visible"/>
                                      </p:to>
                                    </p:set>
                                    <p:animEffect transition="in" filter="fade">
                                      <p:cBhvr>
                                        <p:cTn id="7" dur="500"/>
                                        <p:tgtEl>
                                          <p:spTgt spid="38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9"/>
                                        </p:tgtEl>
                                        <p:attrNameLst>
                                          <p:attrName>style.visibility</p:attrName>
                                        </p:attrNameLst>
                                      </p:cBhvr>
                                      <p:to>
                                        <p:strVal val="visible"/>
                                      </p:to>
                                    </p:set>
                                    <p:animEffect transition="in" filter="fade">
                                      <p:cBhvr>
                                        <p:cTn id="11" dur="500"/>
                                        <p:tgtEl>
                                          <p:spTgt spid="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3"/>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dirty="0">
                <a:solidFill>
                  <a:schemeClr val="lt1"/>
                </a:solidFill>
                <a:latin typeface="Open Sans"/>
                <a:ea typeface="Open Sans"/>
                <a:cs typeface="Open Sans"/>
                <a:sym typeface="Open Sans"/>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Choose a course for your elective slot under the related program.</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a:ea typeface="Open Sans Light"/>
                <a:cs typeface="Open Sans Light"/>
                <a:sym typeface="Open Sans Light"/>
              </a:rPr>
              <a:t>Click </a:t>
            </a:r>
            <a:r>
              <a:rPr lang="en-US" sz="4300" dirty="0">
                <a:solidFill>
                  <a:schemeClr val="lt1"/>
                </a:solidFill>
                <a:latin typeface="Gotham Light"/>
                <a:ea typeface="Open Sans Light"/>
                <a:cs typeface="Open Sans Light"/>
                <a:sym typeface="Open Sans Light"/>
              </a:rPr>
              <a:t>'next'</a:t>
            </a:r>
            <a:r>
              <a:rPr lang="en-US" sz="4300" b="0" i="0" u="none" strike="noStrike" cap="none" dirty="0">
                <a:solidFill>
                  <a:schemeClr val="lt1"/>
                </a:solidFill>
                <a:latin typeface="Gotham Light"/>
                <a:ea typeface="Open Sans Light"/>
                <a:cs typeface="Open Sans Light"/>
                <a:sym typeface="Open Sans Light"/>
              </a:rPr>
              <a:t> to continue</a:t>
            </a:r>
            <a:endParaRPr lang="en-US" sz="4300" b="0" i="0" u="none" strike="noStrike" cap="none" dirty="0">
              <a:solidFill>
                <a:schemeClr val="lt1"/>
              </a:solidFill>
              <a:latin typeface="Gotham Light"/>
              <a:ea typeface="Open Sans Light"/>
              <a:cs typeface="Open Sans Light"/>
            </a:endParaRPr>
          </a:p>
          <a:p>
            <a:pPr marL="0" marR="0" lvl="0" indent="0" algn="ctr" rtl="0">
              <a:lnSpc>
                <a:spcPct val="100000"/>
              </a:lnSpc>
              <a:spcBef>
                <a:spcPts val="0"/>
              </a:spcBef>
              <a:spcAft>
                <a:spcPts val="0"/>
              </a:spcAft>
              <a:buClr>
                <a:srgbClr val="000000"/>
              </a:buClr>
              <a:buSzPts val="4300"/>
              <a:buFont typeface="Arial"/>
              <a:buNone/>
            </a:pPr>
            <a:endParaRPr lang="en-US" sz="4300"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p:txBody>
      </p:sp>
      <p:sp>
        <p:nvSpPr>
          <p:cNvPr id="352" name="Google Shape;352;p53"/>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353" name="Google Shape;353;p53" descr="C:\Users\burcak\Downloads\İstanbul Bilgi University- (16).jpg"/>
          <p:cNvPicPr preferRelativeResize="0"/>
          <p:nvPr/>
        </p:nvPicPr>
        <p:blipFill rotWithShape="1">
          <a:blip r:embed="rId3">
            <a:alphaModFix/>
          </a:blip>
          <a:srcRect/>
          <a:stretch/>
        </p:blipFill>
        <p:spPr>
          <a:xfrm>
            <a:off x="457908" y="3557620"/>
            <a:ext cx="14727377" cy="6949481"/>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500"/>
                                        <p:tgtEl>
                                          <p:spTgt spid="3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2"/>
                                        </p:tgtEl>
                                        <p:attrNameLst>
                                          <p:attrName>style.visibility</p:attrName>
                                        </p:attrNameLst>
                                      </p:cBhvr>
                                      <p:to>
                                        <p:strVal val="visible"/>
                                      </p:to>
                                    </p:set>
                                    <p:animEffect transition="in" filter="fade">
                                      <p:cBhvr>
                                        <p:cTn id="11" dur="5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4"/>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rtl="0">
              <a:lnSpc>
                <a:spcPct val="80000"/>
              </a:lnSpc>
              <a:spcBef>
                <a:spcPts val="0"/>
              </a:spcBef>
              <a:spcAft>
                <a:spcPts val="0"/>
              </a:spcAft>
              <a:buClr>
                <a:srgbClr val="000000"/>
              </a:buClr>
              <a:buSzPts val="23700"/>
              <a:buFont typeface="Arial"/>
              <a:buNone/>
            </a:pPr>
            <a:r>
              <a:rPr lang="en-US" sz="23700" b="0" i="0" u="none" strike="noStrike" cap="none" dirty="0">
                <a:solidFill>
                  <a:schemeClr val="lt1"/>
                </a:solidFill>
                <a:latin typeface="Open Sans"/>
                <a:ea typeface="Open Sans"/>
                <a:cs typeface="Open Sans"/>
                <a:sym typeface="Open Sans"/>
              </a:rPr>
              <a:t> “</a:t>
            </a:r>
            <a:endParaRPr sz="23700" b="0" i="0" u="none" strike="noStrike" cap="none" dirty="0">
              <a:solidFill>
                <a:schemeClr val="lt1"/>
              </a:solidFill>
              <a:latin typeface="Open Sans"/>
              <a:ea typeface="Open Sans"/>
              <a:cs typeface="Open Sans"/>
              <a:sym typeface="Open Sans"/>
            </a:endParaRPr>
          </a:p>
          <a:p>
            <a:pPr algn="ctr">
              <a:lnSpc>
                <a:spcPct val="80000"/>
              </a:lnSpc>
              <a:buSzPts val="4300"/>
            </a:pPr>
            <a:r>
              <a:rPr lang="en-US" sz="4300" b="0" i="0" u="none" strike="noStrike" cap="none" dirty="0">
                <a:solidFill>
                  <a:schemeClr val="lt1"/>
                </a:solidFill>
                <a:latin typeface="Gotham Light"/>
                <a:ea typeface="Open Sans Light"/>
                <a:cs typeface="Open Sans Light"/>
                <a:sym typeface="Open Sans Light"/>
              </a:rPr>
              <a:t>You </a:t>
            </a:r>
            <a:r>
              <a:rPr lang="en-US" sz="4300" dirty="0">
                <a:solidFill>
                  <a:schemeClr val="lt1"/>
                </a:solidFill>
                <a:latin typeface="Gotham Light"/>
                <a:ea typeface="Open Sans Light"/>
                <a:cs typeface="Open Sans Light"/>
                <a:sym typeface="Open Sans Light"/>
              </a:rPr>
              <a:t>can</a:t>
            </a:r>
            <a:r>
              <a:rPr lang="en-US" sz="4300" b="0" i="0" u="none" strike="noStrike" cap="none" dirty="0">
                <a:solidFill>
                  <a:schemeClr val="lt1"/>
                </a:solidFill>
                <a:latin typeface="Gotham Light"/>
                <a:ea typeface="Open Sans Light"/>
                <a:cs typeface="Open Sans Light"/>
                <a:sym typeface="Open Sans Light"/>
              </a:rPr>
              <a:t> see the course</a:t>
            </a:r>
            <a:r>
              <a:rPr lang="en-US" sz="4300" dirty="0">
                <a:solidFill>
                  <a:schemeClr val="lt1"/>
                </a:solidFill>
                <a:latin typeface="Gotham Light"/>
                <a:ea typeface="Open Sans Light"/>
                <a:cs typeface="Open Sans Light"/>
                <a:sym typeface="Open Sans Light"/>
              </a:rPr>
              <a:t> that</a:t>
            </a:r>
            <a:endParaRPr sz="4300" b="0" i="0" u="none" strike="noStrike" cap="none" dirty="0">
              <a:solidFill>
                <a:schemeClr val="lt1"/>
              </a:solidFill>
              <a:latin typeface="Gotham Light"/>
              <a:ea typeface="Open Sans Light"/>
              <a:cs typeface="Open Sans Light"/>
              <a:sym typeface="Open Sans Light"/>
            </a:endParaRPr>
          </a:p>
          <a:p>
            <a:pPr marL="0" marR="0" lvl="0" indent="0" algn="ctr" rtl="0">
              <a:lnSpc>
                <a:spcPct val="8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you have selected.</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a:ea typeface="Open Sans Light"/>
                <a:cs typeface="Open Sans Light"/>
                <a:sym typeface="Open Sans Light"/>
              </a:rPr>
              <a:t>Click </a:t>
            </a:r>
            <a:r>
              <a:rPr lang="en-US" sz="4300" dirty="0">
                <a:solidFill>
                  <a:schemeClr val="lt1"/>
                </a:solidFill>
                <a:latin typeface="Gotham Light"/>
                <a:ea typeface="Open Sans Light"/>
                <a:cs typeface="Open Sans Light"/>
                <a:sym typeface="Open Sans Light"/>
              </a:rPr>
              <a:t>'next'</a:t>
            </a:r>
            <a:r>
              <a:rPr lang="en-US" sz="4300" b="0" i="0" u="none" strike="noStrike" cap="none" dirty="0">
                <a:solidFill>
                  <a:schemeClr val="lt1"/>
                </a:solidFill>
                <a:latin typeface="Gotham Light"/>
                <a:ea typeface="Open Sans Light"/>
                <a:cs typeface="Open Sans Light"/>
                <a:sym typeface="Open Sans Light"/>
              </a:rPr>
              <a:t> to continue.</a:t>
            </a:r>
            <a:endParaRPr sz="4300" b="0" i="0" u="none" strike="noStrike" cap="none" dirty="0">
              <a:solidFill>
                <a:schemeClr val="lt1"/>
              </a:solidFill>
              <a:latin typeface="Gotham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lang="en-US" sz="4300" b="0" i="0" u="none" strike="noStrike" cap="none" dirty="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p:txBody>
      </p:sp>
      <p:sp>
        <p:nvSpPr>
          <p:cNvPr id="359" name="Google Shape;359;p54"/>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360" name="Google Shape;360;p54" descr="C:\Users\burcak\Downloads\İstanbul Bilgi University- (31).jpg"/>
          <p:cNvPicPr preferRelativeResize="0"/>
          <p:nvPr/>
        </p:nvPicPr>
        <p:blipFill rotWithShape="1">
          <a:blip r:embed="rId3">
            <a:alphaModFix/>
          </a:blip>
          <a:srcRect/>
          <a:stretch/>
        </p:blipFill>
        <p:spPr>
          <a:xfrm>
            <a:off x="566058" y="3816459"/>
            <a:ext cx="14725750" cy="6948713"/>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8"/>
                                        </p:tgtEl>
                                        <p:attrNameLst>
                                          <p:attrName>style.visibility</p:attrName>
                                        </p:attrNameLst>
                                      </p:cBhvr>
                                      <p:to>
                                        <p:strVal val="visible"/>
                                      </p:to>
                                    </p:set>
                                    <p:animEffect transition="in" filter="fade">
                                      <p:cBhvr>
                                        <p:cTn id="7" dur="500"/>
                                        <p:tgtEl>
                                          <p:spTgt spid="35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9"/>
                                        </p:tgtEl>
                                        <p:attrNameLst>
                                          <p:attrName>style.visibility</p:attrName>
                                        </p:attrNameLst>
                                      </p:cBhvr>
                                      <p:to>
                                        <p:strVal val="visible"/>
                                      </p:to>
                                    </p:set>
                                    <p:animEffect transition="in" filter="fade">
                                      <p:cBhvr>
                                        <p:cTn id="11" dur="5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5"/>
          <p:cNvSpPr/>
          <p:nvPr/>
        </p:nvSpPr>
        <p:spPr>
          <a:xfrm>
            <a:off x="0" y="13081001"/>
            <a:ext cx="24387174" cy="1397000"/>
          </a:xfrm>
          <a:prstGeom prst="rect">
            <a:avLst/>
          </a:prstGeom>
          <a:solidFill>
            <a:schemeClr val="lt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70" name="Google Shape;170;p35"/>
          <p:cNvSpPr txBox="1">
            <a:spLocks noGrp="1"/>
          </p:cNvSpPr>
          <p:nvPr>
            <p:ph type="ctrTitle"/>
          </p:nvPr>
        </p:nvSpPr>
        <p:spPr>
          <a:xfrm>
            <a:off x="1829038" y="702752"/>
            <a:ext cx="20729098" cy="1371557"/>
          </a:xfrm>
          <a:prstGeom prst="rect">
            <a:avLst/>
          </a:prstGeom>
          <a:noFill/>
          <a:ln>
            <a:noFill/>
          </a:ln>
        </p:spPr>
        <p:txBody>
          <a:bodyPr spcFirstLastPara="1" wrap="square" lIns="217425" tIns="108700" rIns="217425" bIns="108700" anchor="ctr" anchorCtr="0">
            <a:noAutofit/>
          </a:bodyPr>
          <a:lstStyle/>
          <a:p>
            <a:pPr marL="0" marR="0" lvl="0" indent="0" algn="ctr" rtl="0">
              <a:lnSpc>
                <a:spcPct val="100000"/>
              </a:lnSpc>
              <a:spcBef>
                <a:spcPts val="0"/>
              </a:spcBef>
              <a:spcAft>
                <a:spcPts val="0"/>
              </a:spcAft>
              <a:buClr>
                <a:schemeClr val="lt2"/>
              </a:buClr>
              <a:buSzPts val="1400"/>
              <a:buFont typeface="Open Sans"/>
              <a:buNone/>
            </a:pPr>
            <a:r>
              <a:rPr lang="en-US" sz="5900" b="0" i="0" u="none" strike="noStrike" cap="none" dirty="0">
                <a:solidFill>
                  <a:schemeClr val="lt2"/>
                </a:solidFill>
                <a:latin typeface="Gotham Light" pitchFamily="50" charset="0"/>
                <a:sym typeface="Open Sans"/>
              </a:rPr>
              <a:t>Things to know step by step:</a:t>
            </a:r>
            <a:endParaRPr sz="5900" b="0" i="0" u="none" strike="noStrike" cap="none" dirty="0">
              <a:solidFill>
                <a:schemeClr val="lt2"/>
              </a:solidFill>
              <a:latin typeface="Gotham Light" pitchFamily="50" charset="0"/>
              <a:sym typeface="Open Sans"/>
            </a:endParaRPr>
          </a:p>
        </p:txBody>
      </p:sp>
      <p:sp>
        <p:nvSpPr>
          <p:cNvPr id="171" name="Google Shape;171;p35"/>
          <p:cNvSpPr txBox="1">
            <a:spLocks noGrp="1"/>
          </p:cNvSpPr>
          <p:nvPr>
            <p:ph type="subTitle" idx="1"/>
          </p:nvPr>
        </p:nvSpPr>
        <p:spPr>
          <a:xfrm>
            <a:off x="12816837" y="2881202"/>
            <a:ext cx="7239780" cy="1286015"/>
          </a:xfrm>
          <a:prstGeom prst="rect">
            <a:avLst/>
          </a:prstGeom>
          <a:noFill/>
          <a:ln>
            <a:noFill/>
          </a:ln>
        </p:spPr>
        <p:txBody>
          <a:bodyPr spcFirstLastPara="1" wrap="square" lIns="217425" tIns="108700" rIns="217425" bIns="108700" anchor="t" anchorCtr="0">
            <a:noAutofit/>
          </a:bodyPr>
          <a:lstStyle/>
          <a:p>
            <a:pPr marL="0" marR="0" lvl="0" indent="0" algn="l" rtl="0">
              <a:lnSpc>
                <a:spcPct val="110000"/>
              </a:lnSpc>
              <a:spcBef>
                <a:spcPts val="0"/>
              </a:spcBef>
              <a:spcAft>
                <a:spcPts val="0"/>
              </a:spcAft>
              <a:buClr>
                <a:schemeClr val="dk2"/>
              </a:buClr>
              <a:buSzPts val="1400"/>
              <a:buFont typeface="Arial"/>
              <a:buNone/>
            </a:pPr>
            <a:r>
              <a:rPr lang="en-US" sz="3500" b="0" i="0" u="none" strike="noStrike" cap="none" dirty="0">
                <a:solidFill>
                  <a:schemeClr val="dk2"/>
                </a:solidFill>
                <a:latin typeface="Gotham Bold" pitchFamily="50" charset="0"/>
                <a:sym typeface="Open Sans Light"/>
              </a:rPr>
              <a:t>Appointment</a:t>
            </a:r>
            <a:endParaRPr sz="2400" b="0" i="0" u="none" strike="noStrike" cap="none" dirty="0">
              <a:solidFill>
                <a:schemeClr val="dk2"/>
              </a:solidFill>
              <a:latin typeface="Gotham Bold" pitchFamily="50" charset="0"/>
              <a:sym typeface="Open Sans Light"/>
            </a:endParaRPr>
          </a:p>
          <a:p>
            <a:pPr marL="0" marR="0" lvl="0" indent="0" algn="l" rtl="0">
              <a:lnSpc>
                <a:spcPct val="110000"/>
              </a:lnSpc>
              <a:spcBef>
                <a:spcPts val="480"/>
              </a:spcBef>
              <a:spcAft>
                <a:spcPts val="0"/>
              </a:spcAft>
              <a:buClr>
                <a:schemeClr val="dk2"/>
              </a:buClr>
              <a:buSzPts val="1400"/>
              <a:buFont typeface="Arial"/>
              <a:buNone/>
            </a:pPr>
            <a:r>
              <a:rPr lang="en-US" sz="2400" b="0" i="0" u="none" strike="noStrike" cap="none" dirty="0">
                <a:solidFill>
                  <a:schemeClr val="dk2"/>
                </a:solidFill>
                <a:latin typeface="Gotham Light" pitchFamily="50" charset="0"/>
                <a:sym typeface="Open Sans Light"/>
              </a:rPr>
              <a:t>for course registration</a:t>
            </a:r>
            <a:endParaRPr sz="3500" b="0" i="0" u="none" strike="noStrike" cap="none" dirty="0">
              <a:solidFill>
                <a:schemeClr val="dk2"/>
              </a:solidFill>
              <a:latin typeface="Gotham Light" pitchFamily="50" charset="0"/>
              <a:sym typeface="Open Sans Light"/>
            </a:endParaRPr>
          </a:p>
        </p:txBody>
      </p:sp>
      <p:sp>
        <p:nvSpPr>
          <p:cNvPr id="173" name="Google Shape;173;p35"/>
          <p:cNvSpPr/>
          <p:nvPr/>
        </p:nvSpPr>
        <p:spPr>
          <a:xfrm>
            <a:off x="11416773" y="2211692"/>
            <a:ext cx="1553645" cy="128013"/>
          </a:xfrm>
          <a:prstGeom prst="rect">
            <a:avLst/>
          </a:prstGeom>
          <a:solidFill>
            <a:schemeClr val="accent5"/>
          </a:solidFill>
          <a:ln>
            <a:noFill/>
          </a:ln>
        </p:spPr>
        <p:txBody>
          <a:bodyPr spcFirstLastPara="1" wrap="square" lIns="91300" tIns="45650" rIns="91300" bIns="4565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accent2"/>
              </a:solidFill>
              <a:latin typeface="Open Sans Light"/>
              <a:ea typeface="Open Sans Light"/>
              <a:cs typeface="Open Sans Light"/>
              <a:sym typeface="Open Sans Light"/>
            </a:endParaRPr>
          </a:p>
        </p:txBody>
      </p:sp>
      <p:cxnSp>
        <p:nvCxnSpPr>
          <p:cNvPr id="174" name="Google Shape;174;p35"/>
          <p:cNvCxnSpPr/>
          <p:nvPr/>
        </p:nvCxnSpPr>
        <p:spPr>
          <a:xfrm>
            <a:off x="12190352" y="3754082"/>
            <a:ext cx="0" cy="7843709"/>
          </a:xfrm>
          <a:prstGeom prst="straightConnector1">
            <a:avLst/>
          </a:prstGeom>
          <a:noFill/>
          <a:ln w="25400" cap="flat" cmpd="sng">
            <a:solidFill>
              <a:srgbClr val="D9D9D9"/>
            </a:solidFill>
            <a:prstDash val="dash"/>
            <a:round/>
            <a:headEnd type="none" w="sm" len="sm"/>
            <a:tailEnd type="none" w="sm" len="sm"/>
          </a:ln>
          <a:effectLst>
            <a:outerShdw blurRad="40000" dist="20000" dir="5400000" rotWithShape="0">
              <a:srgbClr val="000000">
                <a:alpha val="37254"/>
              </a:srgbClr>
            </a:outerShdw>
          </a:effectLst>
        </p:spPr>
      </p:cxnSp>
      <p:sp>
        <p:nvSpPr>
          <p:cNvPr id="175" name="Google Shape;175;p35"/>
          <p:cNvSpPr/>
          <p:nvPr/>
        </p:nvSpPr>
        <p:spPr>
          <a:xfrm>
            <a:off x="11693726" y="3056396"/>
            <a:ext cx="1011116" cy="1011117"/>
          </a:xfrm>
          <a:prstGeom prst="ellipse">
            <a:avLst/>
          </a:prstGeom>
          <a:solidFill>
            <a:schemeClr val="accent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76" name="Google Shape;176;p35"/>
          <p:cNvSpPr/>
          <p:nvPr/>
        </p:nvSpPr>
        <p:spPr>
          <a:xfrm>
            <a:off x="11693726" y="4625575"/>
            <a:ext cx="1011116" cy="1011117"/>
          </a:xfrm>
          <a:prstGeom prst="ellipse">
            <a:avLst/>
          </a:prstGeom>
          <a:solidFill>
            <a:schemeClr val="accent2"/>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77" name="Google Shape;177;p35"/>
          <p:cNvSpPr/>
          <p:nvPr/>
        </p:nvSpPr>
        <p:spPr>
          <a:xfrm>
            <a:off x="11690947" y="6141983"/>
            <a:ext cx="1011116" cy="1011117"/>
          </a:xfrm>
          <a:prstGeom prst="ellipse">
            <a:avLst/>
          </a:prstGeom>
          <a:solidFill>
            <a:schemeClr val="accent4"/>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78" name="Google Shape;178;p35"/>
          <p:cNvSpPr/>
          <p:nvPr/>
        </p:nvSpPr>
        <p:spPr>
          <a:xfrm>
            <a:off x="11690947" y="7711164"/>
            <a:ext cx="1011116" cy="1011117"/>
          </a:xfrm>
          <a:prstGeom prst="ellipse">
            <a:avLst/>
          </a:prstGeom>
          <a:solidFill>
            <a:schemeClr val="accent5"/>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79" name="Google Shape;179;p35"/>
          <p:cNvSpPr/>
          <p:nvPr/>
        </p:nvSpPr>
        <p:spPr>
          <a:xfrm>
            <a:off x="11693726" y="9289082"/>
            <a:ext cx="1011116" cy="1011117"/>
          </a:xfrm>
          <a:prstGeom prst="ellipse">
            <a:avLst/>
          </a:prstGeom>
          <a:solidFill>
            <a:schemeClr val="accent6"/>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80" name="Google Shape;180;p35"/>
          <p:cNvSpPr/>
          <p:nvPr/>
        </p:nvSpPr>
        <p:spPr>
          <a:xfrm>
            <a:off x="11693726" y="10858266"/>
            <a:ext cx="1011116" cy="1011117"/>
          </a:xfrm>
          <a:prstGeom prst="ellipse">
            <a:avLst/>
          </a:prstGeom>
          <a:solidFill>
            <a:schemeClr val="accent3">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81" name="Google Shape;181;p35"/>
          <p:cNvSpPr txBox="1"/>
          <p:nvPr/>
        </p:nvSpPr>
        <p:spPr>
          <a:xfrm>
            <a:off x="4130807" y="4390168"/>
            <a:ext cx="7239780" cy="1286015"/>
          </a:xfrm>
          <a:prstGeom prst="rect">
            <a:avLst/>
          </a:prstGeom>
          <a:noFill/>
          <a:ln>
            <a:noFill/>
          </a:ln>
        </p:spPr>
        <p:txBody>
          <a:bodyPr spcFirstLastPara="1" wrap="square" lIns="217425" tIns="108700" rIns="217425" bIns="108700" anchor="t" anchorCtr="0">
            <a:noAutofit/>
          </a:bodyPr>
          <a:lstStyle/>
          <a:p>
            <a:pPr marL="0" marR="0" lvl="0" indent="0" algn="r" rtl="0">
              <a:lnSpc>
                <a:spcPct val="110000"/>
              </a:lnSpc>
              <a:spcBef>
                <a:spcPts val="0"/>
              </a:spcBef>
              <a:spcAft>
                <a:spcPts val="0"/>
              </a:spcAft>
              <a:buClr>
                <a:schemeClr val="dk2"/>
              </a:buClr>
              <a:buSzPts val="3500"/>
              <a:buFont typeface="Arial"/>
              <a:buNone/>
            </a:pPr>
            <a:r>
              <a:rPr lang="en-US" sz="3500" b="0" i="0" u="none" strike="noStrike" cap="none" dirty="0">
                <a:solidFill>
                  <a:schemeClr val="dk2"/>
                </a:solidFill>
                <a:latin typeface="Gotham Bold" pitchFamily="50" charset="0"/>
                <a:ea typeface="Open Sans Light"/>
                <a:cs typeface="Open Sans Light"/>
                <a:sym typeface="Open Sans Light"/>
              </a:rPr>
              <a:t>How to do</a:t>
            </a:r>
            <a:endParaRPr sz="1400" b="0" i="0" u="none" strike="noStrike" cap="none" dirty="0">
              <a:solidFill>
                <a:srgbClr val="000000"/>
              </a:solidFill>
              <a:latin typeface="Gotham Bold" pitchFamily="50" charset="0"/>
              <a:sym typeface="Arial"/>
            </a:endParaRPr>
          </a:p>
          <a:p>
            <a:pPr marL="0" marR="0" lvl="0" indent="0" algn="r" rtl="0">
              <a:lnSpc>
                <a:spcPct val="110000"/>
              </a:lnSpc>
              <a:spcBef>
                <a:spcPts val="480"/>
              </a:spcBef>
              <a:spcAft>
                <a:spcPts val="0"/>
              </a:spcAft>
              <a:buClr>
                <a:schemeClr val="dk2"/>
              </a:buClr>
              <a:buSzPts val="2400"/>
              <a:buFont typeface="Arial"/>
              <a:buNone/>
            </a:pPr>
            <a:r>
              <a:rPr lang="en-US" sz="2400" b="0" i="0" u="none" strike="noStrike" cap="none" dirty="0">
                <a:solidFill>
                  <a:schemeClr val="dk2"/>
                </a:solidFill>
                <a:latin typeface="Gotham Light" pitchFamily="50" charset="0"/>
                <a:ea typeface="Open Sans Light"/>
                <a:cs typeface="Open Sans Light"/>
                <a:sym typeface="Open Sans Light"/>
              </a:rPr>
              <a:t>my course registration?</a:t>
            </a:r>
            <a:endParaRPr sz="3500" b="0" i="0" u="none" strike="noStrike" cap="none" dirty="0">
              <a:solidFill>
                <a:schemeClr val="dk2"/>
              </a:solidFill>
              <a:latin typeface="Gotham Light" pitchFamily="50" charset="0"/>
              <a:ea typeface="Open Sans Light"/>
              <a:cs typeface="Open Sans Light"/>
              <a:sym typeface="Open Sans Light"/>
            </a:endParaRPr>
          </a:p>
        </p:txBody>
      </p:sp>
      <p:sp>
        <p:nvSpPr>
          <p:cNvPr id="182" name="Google Shape;182;p35"/>
          <p:cNvSpPr txBox="1"/>
          <p:nvPr/>
        </p:nvSpPr>
        <p:spPr>
          <a:xfrm>
            <a:off x="12702062" y="5941452"/>
            <a:ext cx="7239780" cy="1286015"/>
          </a:xfrm>
          <a:prstGeom prst="rect">
            <a:avLst/>
          </a:prstGeom>
          <a:noFill/>
          <a:ln>
            <a:noFill/>
          </a:ln>
        </p:spPr>
        <p:txBody>
          <a:bodyPr spcFirstLastPara="1" wrap="square" lIns="217425" tIns="108700" rIns="217425" bIns="108700" anchor="t" anchorCtr="0">
            <a:noAutofit/>
          </a:bodyPr>
          <a:lstStyle/>
          <a:p>
            <a:pPr marL="0" marR="0" lvl="0" indent="0" algn="l" rtl="0">
              <a:lnSpc>
                <a:spcPct val="110000"/>
              </a:lnSpc>
              <a:spcBef>
                <a:spcPts val="0"/>
              </a:spcBef>
              <a:spcAft>
                <a:spcPts val="0"/>
              </a:spcAft>
              <a:buClr>
                <a:schemeClr val="dk2"/>
              </a:buClr>
              <a:buSzPts val="3500"/>
              <a:buFont typeface="Arial"/>
              <a:buNone/>
            </a:pPr>
            <a:r>
              <a:rPr lang="en-US" sz="3500" b="0" i="0" u="none" strike="noStrike" cap="none" dirty="0">
                <a:solidFill>
                  <a:schemeClr val="dk2"/>
                </a:solidFill>
                <a:latin typeface="Gotham Bold" pitchFamily="50" charset="0"/>
                <a:ea typeface="Open Sans Light"/>
                <a:cs typeface="Open Sans Light"/>
                <a:sym typeface="Open Sans Light"/>
              </a:rPr>
              <a:t>Approval</a:t>
            </a:r>
            <a:endParaRPr sz="1400" b="0" i="0" u="none" strike="noStrike" cap="none" dirty="0">
              <a:solidFill>
                <a:srgbClr val="000000"/>
              </a:solidFill>
              <a:latin typeface="Gotham Bold" pitchFamily="50" charset="0"/>
              <a:sym typeface="Arial"/>
            </a:endParaRPr>
          </a:p>
          <a:p>
            <a:pPr marL="0" marR="0" lvl="0" indent="0" algn="l" rtl="0">
              <a:lnSpc>
                <a:spcPct val="110000"/>
              </a:lnSpc>
              <a:spcBef>
                <a:spcPts val="480"/>
              </a:spcBef>
              <a:spcAft>
                <a:spcPts val="0"/>
              </a:spcAft>
              <a:buClr>
                <a:schemeClr val="dk2"/>
              </a:buClr>
              <a:buSzPts val="2400"/>
              <a:buFont typeface="Arial"/>
              <a:buNone/>
            </a:pPr>
            <a:r>
              <a:rPr lang="en-US" sz="2400" b="0" i="0" u="none" strike="noStrike" cap="none" dirty="0">
                <a:solidFill>
                  <a:schemeClr val="dk2"/>
                </a:solidFill>
                <a:latin typeface="Gotham Light" pitchFamily="50" charset="0"/>
                <a:ea typeface="Open Sans Light"/>
                <a:cs typeface="Open Sans Light"/>
                <a:sym typeface="Open Sans Light"/>
              </a:rPr>
              <a:t>for course registration</a:t>
            </a:r>
            <a:endParaRPr sz="3500" b="0" i="0" u="none" strike="noStrike" cap="none" dirty="0">
              <a:solidFill>
                <a:schemeClr val="dk2"/>
              </a:solidFill>
              <a:latin typeface="Gotham Light" pitchFamily="50" charset="0"/>
              <a:ea typeface="Open Sans Light"/>
              <a:cs typeface="Open Sans Light"/>
              <a:sym typeface="Open Sans Light"/>
            </a:endParaRPr>
          </a:p>
        </p:txBody>
      </p:sp>
      <p:sp>
        <p:nvSpPr>
          <p:cNvPr id="183" name="Google Shape;183;p35"/>
          <p:cNvSpPr txBox="1"/>
          <p:nvPr/>
        </p:nvSpPr>
        <p:spPr>
          <a:xfrm>
            <a:off x="4130807" y="7436266"/>
            <a:ext cx="7239780" cy="1286015"/>
          </a:xfrm>
          <a:prstGeom prst="rect">
            <a:avLst/>
          </a:prstGeom>
          <a:noFill/>
          <a:ln>
            <a:noFill/>
          </a:ln>
        </p:spPr>
        <p:txBody>
          <a:bodyPr spcFirstLastPara="1" wrap="square" lIns="217425" tIns="108700" rIns="217425" bIns="108700" anchor="t" anchorCtr="0">
            <a:noAutofit/>
          </a:bodyPr>
          <a:lstStyle/>
          <a:p>
            <a:pPr marL="0" marR="0" lvl="0" indent="0" algn="r" rtl="0">
              <a:lnSpc>
                <a:spcPct val="110000"/>
              </a:lnSpc>
              <a:spcBef>
                <a:spcPts val="0"/>
              </a:spcBef>
              <a:spcAft>
                <a:spcPts val="0"/>
              </a:spcAft>
              <a:buClr>
                <a:schemeClr val="dk2"/>
              </a:buClr>
              <a:buSzPts val="3500"/>
              <a:buFont typeface="Arial"/>
              <a:buNone/>
            </a:pPr>
            <a:r>
              <a:rPr lang="en-US" sz="3500" b="0" i="0" u="none" strike="noStrike" cap="none" dirty="0">
                <a:solidFill>
                  <a:schemeClr val="dk2"/>
                </a:solidFill>
                <a:latin typeface="Gotham Bold" pitchFamily="50" charset="0"/>
                <a:ea typeface="Open Sans Light"/>
                <a:cs typeface="Open Sans Light"/>
                <a:sym typeface="Open Sans Light"/>
              </a:rPr>
              <a:t>Keywords</a:t>
            </a:r>
            <a:endParaRPr sz="1400" b="0" i="0" u="none" strike="noStrike" cap="none" dirty="0">
              <a:solidFill>
                <a:srgbClr val="000000"/>
              </a:solidFill>
              <a:latin typeface="Gotham Bold" pitchFamily="50" charset="0"/>
              <a:sym typeface="Arial"/>
            </a:endParaRPr>
          </a:p>
          <a:p>
            <a:pPr marL="0" marR="0" lvl="0" indent="0" algn="r" rtl="0">
              <a:lnSpc>
                <a:spcPct val="110000"/>
              </a:lnSpc>
              <a:spcBef>
                <a:spcPts val="480"/>
              </a:spcBef>
              <a:spcAft>
                <a:spcPts val="0"/>
              </a:spcAft>
              <a:buClr>
                <a:schemeClr val="dk2"/>
              </a:buClr>
              <a:buSzPts val="2400"/>
              <a:buFont typeface="Arial"/>
              <a:buNone/>
            </a:pPr>
            <a:r>
              <a:rPr lang="en-US" sz="2400" b="0" i="0" u="none" strike="noStrike" cap="none" dirty="0">
                <a:solidFill>
                  <a:schemeClr val="dk2"/>
                </a:solidFill>
                <a:latin typeface="Gotham Light" pitchFamily="50" charset="0"/>
                <a:ea typeface="Open Sans Light"/>
                <a:cs typeface="Open Sans Light"/>
                <a:sym typeface="Open Sans Light"/>
              </a:rPr>
              <a:t>for course registration</a:t>
            </a:r>
            <a:endParaRPr sz="3500" b="0" i="0" u="none" strike="noStrike" cap="none" dirty="0">
              <a:solidFill>
                <a:schemeClr val="dk2"/>
              </a:solidFill>
              <a:latin typeface="Gotham Light" pitchFamily="50" charset="0"/>
              <a:ea typeface="Open Sans Light"/>
              <a:cs typeface="Open Sans Light"/>
              <a:sym typeface="Open Sans Light"/>
            </a:endParaRPr>
          </a:p>
        </p:txBody>
      </p:sp>
      <p:sp>
        <p:nvSpPr>
          <p:cNvPr id="184" name="Google Shape;184;p35"/>
          <p:cNvSpPr txBox="1"/>
          <p:nvPr/>
        </p:nvSpPr>
        <p:spPr>
          <a:xfrm>
            <a:off x="12816837" y="9393108"/>
            <a:ext cx="7239780" cy="803063"/>
          </a:xfrm>
          <a:prstGeom prst="rect">
            <a:avLst/>
          </a:prstGeom>
          <a:noFill/>
          <a:ln>
            <a:noFill/>
          </a:ln>
        </p:spPr>
        <p:txBody>
          <a:bodyPr spcFirstLastPara="1" wrap="square" lIns="217425" tIns="108700" rIns="217425" bIns="108700" anchor="t" anchorCtr="0">
            <a:noAutofit/>
          </a:bodyPr>
          <a:lstStyle/>
          <a:p>
            <a:pPr marL="0" marR="0" lvl="0" indent="0" algn="l" rtl="0">
              <a:lnSpc>
                <a:spcPct val="110000"/>
              </a:lnSpc>
              <a:spcBef>
                <a:spcPts val="0"/>
              </a:spcBef>
              <a:spcAft>
                <a:spcPts val="0"/>
              </a:spcAft>
              <a:buClr>
                <a:schemeClr val="dk2"/>
              </a:buClr>
              <a:buSzPts val="3500"/>
              <a:buFont typeface="Arial"/>
              <a:buNone/>
            </a:pPr>
            <a:r>
              <a:rPr lang="en-US" sz="3500" b="0" i="0" u="none" strike="noStrike" cap="none" dirty="0">
                <a:solidFill>
                  <a:schemeClr val="dk2"/>
                </a:solidFill>
                <a:latin typeface="Gotham Bold" pitchFamily="50" charset="0"/>
                <a:ea typeface="Open Sans Light"/>
                <a:cs typeface="Open Sans Light"/>
                <a:sym typeface="Open Sans Light"/>
              </a:rPr>
              <a:t>Add-Drop</a:t>
            </a:r>
            <a:endParaRPr sz="1400" b="0" i="0" u="none" strike="noStrike" cap="none" dirty="0">
              <a:solidFill>
                <a:srgbClr val="000000"/>
              </a:solidFill>
              <a:latin typeface="Gotham Bold" pitchFamily="50" charset="0"/>
              <a:sym typeface="Arial"/>
            </a:endParaRPr>
          </a:p>
        </p:txBody>
      </p:sp>
      <p:sp>
        <p:nvSpPr>
          <p:cNvPr id="185" name="Google Shape;185;p35"/>
          <p:cNvSpPr txBox="1"/>
          <p:nvPr/>
        </p:nvSpPr>
        <p:spPr>
          <a:xfrm>
            <a:off x="4130807" y="10888571"/>
            <a:ext cx="7239780" cy="803063"/>
          </a:xfrm>
          <a:prstGeom prst="rect">
            <a:avLst/>
          </a:prstGeom>
          <a:noFill/>
          <a:ln>
            <a:noFill/>
          </a:ln>
        </p:spPr>
        <p:txBody>
          <a:bodyPr spcFirstLastPara="1" wrap="square" lIns="217425" tIns="108700" rIns="217425" bIns="108700" anchor="t" anchorCtr="0">
            <a:noAutofit/>
          </a:bodyPr>
          <a:lstStyle/>
          <a:p>
            <a:pPr marL="0" marR="0" lvl="0" indent="0" algn="r" rtl="0">
              <a:lnSpc>
                <a:spcPct val="110000"/>
              </a:lnSpc>
              <a:spcBef>
                <a:spcPts val="0"/>
              </a:spcBef>
              <a:spcAft>
                <a:spcPts val="0"/>
              </a:spcAft>
              <a:buClr>
                <a:schemeClr val="dk2"/>
              </a:buClr>
              <a:buSzPts val="3500"/>
              <a:buFont typeface="Arial"/>
              <a:buNone/>
            </a:pPr>
            <a:r>
              <a:rPr lang="en-US" sz="3500" b="0" i="0" u="none" strike="noStrike" cap="none" dirty="0">
                <a:solidFill>
                  <a:schemeClr val="dk2"/>
                </a:solidFill>
                <a:latin typeface="Gotham Bold" pitchFamily="50" charset="0"/>
                <a:ea typeface="Open Sans Light"/>
                <a:cs typeface="Open Sans Light"/>
                <a:sym typeface="Open Sans Light"/>
              </a:rPr>
              <a:t>Withdrawal</a:t>
            </a:r>
            <a:endParaRPr sz="1400" b="0" i="0" u="none" strike="noStrike" cap="none" dirty="0">
              <a:solidFill>
                <a:srgbClr val="000000"/>
              </a:solidFill>
              <a:latin typeface="Gotham Bold" pitchFamily="50" charset="0"/>
              <a:sym typeface="Arial"/>
            </a:endParaRPr>
          </a:p>
        </p:txBody>
      </p:sp>
      <p:sp>
        <p:nvSpPr>
          <p:cNvPr id="186" name="Google Shape;186;p35"/>
          <p:cNvSpPr/>
          <p:nvPr/>
        </p:nvSpPr>
        <p:spPr>
          <a:xfrm>
            <a:off x="11693726" y="12448442"/>
            <a:ext cx="1011116" cy="1011117"/>
          </a:xfrm>
          <a:prstGeom prst="ellipse">
            <a:avLst/>
          </a:prstGeom>
          <a:solidFill>
            <a:schemeClr val="tx2"/>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87" name="Google Shape;187;p35"/>
          <p:cNvSpPr txBox="1"/>
          <p:nvPr/>
        </p:nvSpPr>
        <p:spPr>
          <a:xfrm>
            <a:off x="12816837" y="12550043"/>
            <a:ext cx="7239780" cy="803063"/>
          </a:xfrm>
          <a:prstGeom prst="rect">
            <a:avLst/>
          </a:prstGeom>
          <a:noFill/>
          <a:ln>
            <a:noFill/>
          </a:ln>
        </p:spPr>
        <p:txBody>
          <a:bodyPr spcFirstLastPara="1" wrap="square" lIns="217425" tIns="108700" rIns="217425" bIns="108700" anchor="t" anchorCtr="0">
            <a:noAutofit/>
          </a:bodyPr>
          <a:lstStyle/>
          <a:p>
            <a:pPr marL="0" marR="0" lvl="0" indent="0" algn="l" rtl="0">
              <a:lnSpc>
                <a:spcPct val="110000"/>
              </a:lnSpc>
              <a:spcBef>
                <a:spcPts val="0"/>
              </a:spcBef>
              <a:spcAft>
                <a:spcPts val="0"/>
              </a:spcAft>
              <a:buClr>
                <a:schemeClr val="dk2"/>
              </a:buClr>
              <a:buSzPts val="3500"/>
              <a:buFont typeface="Arial"/>
              <a:buNone/>
            </a:pPr>
            <a:r>
              <a:rPr lang="en-US" sz="3500" b="0" i="0" u="none" strike="noStrike" cap="none" dirty="0">
                <a:solidFill>
                  <a:schemeClr val="dk2"/>
                </a:solidFill>
                <a:latin typeface="Gotham Bold" pitchFamily="50" charset="0"/>
                <a:ea typeface="Open Sans Light"/>
                <a:cs typeface="Open Sans Light"/>
                <a:sym typeface="Open Sans Light"/>
              </a:rPr>
              <a:t>Section Change</a:t>
            </a:r>
            <a:endParaRPr sz="1400" b="0" i="0" u="none" strike="noStrike" cap="none" dirty="0">
              <a:solidFill>
                <a:srgbClr val="000000"/>
              </a:solidFill>
              <a:latin typeface="Gotham Bold" pitchFamily="50" charset="0"/>
              <a:sym typeface="Arial"/>
            </a:endParaRPr>
          </a:p>
        </p:txBody>
      </p:sp>
      <p:pic>
        <p:nvPicPr>
          <p:cNvPr id="188" name="Google Shape;188;p35"/>
          <p:cNvPicPr preferRelativeResize="0"/>
          <p:nvPr/>
        </p:nvPicPr>
        <p:blipFill rotWithShape="1">
          <a:blip r:embed="rId3">
            <a:alphaModFix/>
          </a:blip>
          <a:srcRect/>
          <a:stretch/>
        </p:blipFill>
        <p:spPr>
          <a:xfrm>
            <a:off x="11948536" y="3325952"/>
            <a:ext cx="483631" cy="483631"/>
          </a:xfrm>
          <a:prstGeom prst="rect">
            <a:avLst/>
          </a:prstGeom>
          <a:noFill/>
          <a:ln>
            <a:noFill/>
          </a:ln>
        </p:spPr>
      </p:pic>
      <p:pic>
        <p:nvPicPr>
          <p:cNvPr id="189" name="Google Shape;189;p35"/>
          <p:cNvPicPr preferRelativeResize="0"/>
          <p:nvPr/>
        </p:nvPicPr>
        <p:blipFill rotWithShape="1">
          <a:blip r:embed="rId4">
            <a:alphaModFix/>
          </a:blip>
          <a:srcRect/>
          <a:stretch/>
        </p:blipFill>
        <p:spPr>
          <a:xfrm>
            <a:off x="11993502" y="4925492"/>
            <a:ext cx="393700" cy="393700"/>
          </a:xfrm>
          <a:prstGeom prst="rect">
            <a:avLst/>
          </a:prstGeom>
          <a:noFill/>
          <a:ln>
            <a:noFill/>
          </a:ln>
        </p:spPr>
      </p:pic>
      <p:pic>
        <p:nvPicPr>
          <p:cNvPr id="190" name="Google Shape;190;p35"/>
          <p:cNvPicPr preferRelativeResize="0"/>
          <p:nvPr/>
        </p:nvPicPr>
        <p:blipFill rotWithShape="1">
          <a:blip r:embed="rId5">
            <a:alphaModFix/>
          </a:blip>
          <a:srcRect/>
          <a:stretch/>
        </p:blipFill>
        <p:spPr>
          <a:xfrm>
            <a:off x="11973936" y="6416486"/>
            <a:ext cx="441514" cy="441514"/>
          </a:xfrm>
          <a:prstGeom prst="rect">
            <a:avLst/>
          </a:prstGeom>
          <a:noFill/>
          <a:ln>
            <a:noFill/>
          </a:ln>
        </p:spPr>
      </p:pic>
      <p:pic>
        <p:nvPicPr>
          <p:cNvPr id="191" name="Google Shape;191;p35"/>
          <p:cNvPicPr preferRelativeResize="0"/>
          <p:nvPr/>
        </p:nvPicPr>
        <p:blipFill rotWithShape="1">
          <a:blip r:embed="rId6">
            <a:alphaModFix/>
          </a:blip>
          <a:srcRect/>
          <a:stretch/>
        </p:blipFill>
        <p:spPr>
          <a:xfrm>
            <a:off x="11993502" y="8064275"/>
            <a:ext cx="434377" cy="356047"/>
          </a:xfrm>
          <a:prstGeom prst="rect">
            <a:avLst/>
          </a:prstGeom>
          <a:noFill/>
          <a:ln>
            <a:noFill/>
          </a:ln>
        </p:spPr>
      </p:pic>
      <p:pic>
        <p:nvPicPr>
          <p:cNvPr id="192" name="Google Shape;192;p35"/>
          <p:cNvPicPr preferRelativeResize="0"/>
          <p:nvPr/>
        </p:nvPicPr>
        <p:blipFill rotWithShape="1">
          <a:blip r:embed="rId7">
            <a:alphaModFix/>
          </a:blip>
          <a:srcRect/>
          <a:stretch/>
        </p:blipFill>
        <p:spPr>
          <a:xfrm>
            <a:off x="12004038" y="9666450"/>
            <a:ext cx="417452" cy="265651"/>
          </a:xfrm>
          <a:prstGeom prst="rect">
            <a:avLst/>
          </a:prstGeom>
          <a:noFill/>
          <a:ln>
            <a:noFill/>
          </a:ln>
        </p:spPr>
      </p:pic>
      <p:pic>
        <p:nvPicPr>
          <p:cNvPr id="193" name="Google Shape;193;p35"/>
          <p:cNvPicPr preferRelativeResize="0"/>
          <p:nvPr/>
        </p:nvPicPr>
        <p:blipFill rotWithShape="1">
          <a:blip r:embed="rId8">
            <a:alphaModFix/>
          </a:blip>
          <a:srcRect/>
          <a:stretch/>
        </p:blipFill>
        <p:spPr>
          <a:xfrm>
            <a:off x="11948536" y="11187907"/>
            <a:ext cx="474602" cy="409884"/>
          </a:xfrm>
          <a:prstGeom prst="rect">
            <a:avLst/>
          </a:prstGeom>
          <a:noFill/>
          <a:ln>
            <a:noFill/>
          </a:ln>
        </p:spPr>
      </p:pic>
      <p:pic>
        <p:nvPicPr>
          <p:cNvPr id="194" name="Google Shape;194;p35"/>
          <p:cNvPicPr preferRelativeResize="0"/>
          <p:nvPr/>
        </p:nvPicPr>
        <p:blipFill rotWithShape="1">
          <a:blip r:embed="rId9">
            <a:alphaModFix/>
          </a:blip>
          <a:srcRect/>
          <a:stretch/>
        </p:blipFill>
        <p:spPr>
          <a:xfrm>
            <a:off x="11874500" y="12690889"/>
            <a:ext cx="635000" cy="584200"/>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500"/>
                                        <p:tgtEl>
                                          <p:spTgt spid="170"/>
                                        </p:tgtEl>
                                        <p:attrNameLst>
                                          <p:attrName>ppt_w</p:attrName>
                                        </p:attrNameLst>
                                      </p:cBhvr>
                                      <p:tavLst>
                                        <p:tav tm="0">
                                          <p:val>
                                            <p:strVal val="0"/>
                                          </p:val>
                                        </p:tav>
                                        <p:tav tm="100000">
                                          <p:val>
                                            <p:strVal val="#ppt_w"/>
                                          </p:val>
                                        </p:tav>
                                      </p:tavLst>
                                    </p:anim>
                                    <p:anim calcmode="lin" valueType="num">
                                      <p:cBhvr additive="base">
                                        <p:cTn id="8" dur="500"/>
                                        <p:tgtEl>
                                          <p:spTgt spid="17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fade">
                                      <p:cBhvr>
                                        <p:cTn id="12" dur="500"/>
                                        <p:tgtEl>
                                          <p:spTgt spid="17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74"/>
                                        </p:tgtEl>
                                        <p:attrNameLst>
                                          <p:attrName>style.visibility</p:attrName>
                                        </p:attrNameLst>
                                      </p:cBhvr>
                                      <p:to>
                                        <p:strVal val="visible"/>
                                      </p:to>
                                    </p:set>
                                    <p:animEffect transition="in" filter="fade">
                                      <p:cBhvr>
                                        <p:cTn id="16" dur="500"/>
                                        <p:tgtEl>
                                          <p:spTgt spid="174"/>
                                        </p:tgtEl>
                                      </p:cBhvr>
                                    </p:animEffect>
                                  </p:childTnLst>
                                </p:cTn>
                              </p:par>
                            </p:childTnLst>
                          </p:cTn>
                        </p:par>
                        <p:par>
                          <p:cTn id="17" fill="hold">
                            <p:stCondLst>
                              <p:cond delay="1500"/>
                            </p:stCondLst>
                            <p:childTnLst>
                              <p:par>
                                <p:cTn id="18" presetID="23" presetClass="entr" presetSubtype="16" fill="hold" nodeType="afterEffect">
                                  <p:stCondLst>
                                    <p:cond delay="0"/>
                                  </p:stCondLst>
                                  <p:childTnLst>
                                    <p:set>
                                      <p:cBhvr>
                                        <p:cTn id="19" dur="1" fill="hold">
                                          <p:stCondLst>
                                            <p:cond delay="0"/>
                                          </p:stCondLst>
                                        </p:cTn>
                                        <p:tgtEl>
                                          <p:spTgt spid="175"/>
                                        </p:tgtEl>
                                        <p:attrNameLst>
                                          <p:attrName>style.visibility</p:attrName>
                                        </p:attrNameLst>
                                      </p:cBhvr>
                                      <p:to>
                                        <p:strVal val="visible"/>
                                      </p:to>
                                    </p:set>
                                    <p:anim calcmode="lin" valueType="num">
                                      <p:cBhvr additive="base">
                                        <p:cTn id="20" dur="500"/>
                                        <p:tgtEl>
                                          <p:spTgt spid="175"/>
                                        </p:tgtEl>
                                        <p:attrNameLst>
                                          <p:attrName>ppt_w</p:attrName>
                                        </p:attrNameLst>
                                      </p:cBhvr>
                                      <p:tavLst>
                                        <p:tav tm="0">
                                          <p:val>
                                            <p:strVal val="0"/>
                                          </p:val>
                                        </p:tav>
                                        <p:tav tm="100000">
                                          <p:val>
                                            <p:strVal val="#ppt_w"/>
                                          </p:val>
                                        </p:tav>
                                      </p:tavLst>
                                    </p:anim>
                                    <p:anim calcmode="lin" valueType="num">
                                      <p:cBhvr additive="base">
                                        <p:cTn id="21" dur="500"/>
                                        <p:tgtEl>
                                          <p:spTgt spid="175"/>
                                        </p:tgtEl>
                                        <p:attrNameLst>
                                          <p:attrName>ppt_h</p:attrName>
                                        </p:attrNameLst>
                                      </p:cBhvr>
                                      <p:tavLst>
                                        <p:tav tm="0">
                                          <p:val>
                                            <p:strVal val="0"/>
                                          </p:val>
                                        </p:tav>
                                        <p:tav tm="100000">
                                          <p:val>
                                            <p:strVal val="#ppt_h"/>
                                          </p:val>
                                        </p:tav>
                                      </p:tavLst>
                                    </p:anim>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71">
                                            <p:txEl>
                                              <p:pRg st="0" end="0"/>
                                            </p:txEl>
                                          </p:spTgt>
                                        </p:tgtEl>
                                        <p:attrNameLst>
                                          <p:attrName>style.visibility</p:attrName>
                                        </p:attrNameLst>
                                      </p:cBhvr>
                                      <p:to>
                                        <p:strVal val="visible"/>
                                      </p:to>
                                    </p:set>
                                    <p:animEffect transition="in" filter="fade">
                                      <p:cBhvr>
                                        <p:cTn id="25" dur="500"/>
                                        <p:tgtEl>
                                          <p:spTgt spid="171">
                                            <p:txEl>
                                              <p:pRg st="0" end="0"/>
                                            </p:txEl>
                                          </p:spTgt>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71">
                                            <p:txEl>
                                              <p:pRg st="1" end="1"/>
                                            </p:txEl>
                                          </p:spTgt>
                                        </p:tgtEl>
                                        <p:attrNameLst>
                                          <p:attrName>style.visibility</p:attrName>
                                        </p:attrNameLst>
                                      </p:cBhvr>
                                      <p:to>
                                        <p:strVal val="visible"/>
                                      </p:to>
                                    </p:set>
                                    <p:animEffect transition="in" filter="fade">
                                      <p:cBhvr>
                                        <p:cTn id="29" dur="500"/>
                                        <p:tgtEl>
                                          <p:spTgt spid="171">
                                            <p:txEl>
                                              <p:pRg st="1" end="1"/>
                                            </p:txEl>
                                          </p:spTgt>
                                        </p:tgtEl>
                                      </p:cBhvr>
                                    </p:animEffect>
                                  </p:childTnLst>
                                </p:cTn>
                              </p:par>
                            </p:childTnLst>
                          </p:cTn>
                        </p:par>
                        <p:par>
                          <p:cTn id="30" fill="hold">
                            <p:stCondLst>
                              <p:cond delay="3000"/>
                            </p:stCondLst>
                            <p:childTnLst>
                              <p:par>
                                <p:cTn id="31" presetID="23" presetClass="entr" presetSubtype="16" fill="hold" nodeType="afterEffect">
                                  <p:stCondLst>
                                    <p:cond delay="0"/>
                                  </p:stCondLst>
                                  <p:childTnLst>
                                    <p:set>
                                      <p:cBhvr>
                                        <p:cTn id="32" dur="1" fill="hold">
                                          <p:stCondLst>
                                            <p:cond delay="0"/>
                                          </p:stCondLst>
                                        </p:cTn>
                                        <p:tgtEl>
                                          <p:spTgt spid="176"/>
                                        </p:tgtEl>
                                        <p:attrNameLst>
                                          <p:attrName>style.visibility</p:attrName>
                                        </p:attrNameLst>
                                      </p:cBhvr>
                                      <p:to>
                                        <p:strVal val="visible"/>
                                      </p:to>
                                    </p:set>
                                    <p:anim calcmode="lin" valueType="num">
                                      <p:cBhvr additive="base">
                                        <p:cTn id="33" dur="500"/>
                                        <p:tgtEl>
                                          <p:spTgt spid="176"/>
                                        </p:tgtEl>
                                        <p:attrNameLst>
                                          <p:attrName>ppt_w</p:attrName>
                                        </p:attrNameLst>
                                      </p:cBhvr>
                                      <p:tavLst>
                                        <p:tav tm="0">
                                          <p:val>
                                            <p:strVal val="0"/>
                                          </p:val>
                                        </p:tav>
                                        <p:tav tm="100000">
                                          <p:val>
                                            <p:strVal val="#ppt_w"/>
                                          </p:val>
                                        </p:tav>
                                      </p:tavLst>
                                    </p:anim>
                                    <p:anim calcmode="lin" valueType="num">
                                      <p:cBhvr additive="base">
                                        <p:cTn id="34" dur="500"/>
                                        <p:tgtEl>
                                          <p:spTgt spid="176"/>
                                        </p:tgtEl>
                                        <p:attrNameLst>
                                          <p:attrName>ppt_h</p:attrName>
                                        </p:attrNameLst>
                                      </p:cBhvr>
                                      <p:tavLst>
                                        <p:tav tm="0">
                                          <p:val>
                                            <p:strVal val="0"/>
                                          </p:val>
                                        </p:tav>
                                        <p:tav tm="100000">
                                          <p:val>
                                            <p:strVal val="#ppt_h"/>
                                          </p:val>
                                        </p:tav>
                                      </p:tavLst>
                                    </p:anim>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181"/>
                                        </p:tgtEl>
                                        <p:attrNameLst>
                                          <p:attrName>style.visibility</p:attrName>
                                        </p:attrNameLst>
                                      </p:cBhvr>
                                      <p:to>
                                        <p:strVal val="visible"/>
                                      </p:to>
                                    </p:set>
                                    <p:animEffect transition="in" filter="fade">
                                      <p:cBhvr>
                                        <p:cTn id="38" dur="500"/>
                                        <p:tgtEl>
                                          <p:spTgt spid="181"/>
                                        </p:tgtEl>
                                      </p:cBhvr>
                                    </p:animEffect>
                                  </p:childTnLst>
                                </p:cTn>
                              </p:par>
                            </p:childTnLst>
                          </p:cTn>
                        </p:par>
                        <p:par>
                          <p:cTn id="39" fill="hold">
                            <p:stCondLst>
                              <p:cond delay="4000"/>
                            </p:stCondLst>
                            <p:childTnLst>
                              <p:par>
                                <p:cTn id="40" presetID="23" presetClass="entr" presetSubtype="16" fill="hold" nodeType="afterEffect">
                                  <p:stCondLst>
                                    <p:cond delay="0"/>
                                  </p:stCondLst>
                                  <p:childTnLst>
                                    <p:set>
                                      <p:cBhvr>
                                        <p:cTn id="41" dur="1" fill="hold">
                                          <p:stCondLst>
                                            <p:cond delay="0"/>
                                          </p:stCondLst>
                                        </p:cTn>
                                        <p:tgtEl>
                                          <p:spTgt spid="177"/>
                                        </p:tgtEl>
                                        <p:attrNameLst>
                                          <p:attrName>style.visibility</p:attrName>
                                        </p:attrNameLst>
                                      </p:cBhvr>
                                      <p:to>
                                        <p:strVal val="visible"/>
                                      </p:to>
                                    </p:set>
                                    <p:anim calcmode="lin" valueType="num">
                                      <p:cBhvr additive="base">
                                        <p:cTn id="42" dur="500"/>
                                        <p:tgtEl>
                                          <p:spTgt spid="177"/>
                                        </p:tgtEl>
                                        <p:attrNameLst>
                                          <p:attrName>ppt_w</p:attrName>
                                        </p:attrNameLst>
                                      </p:cBhvr>
                                      <p:tavLst>
                                        <p:tav tm="0">
                                          <p:val>
                                            <p:strVal val="0"/>
                                          </p:val>
                                        </p:tav>
                                        <p:tav tm="100000">
                                          <p:val>
                                            <p:strVal val="#ppt_w"/>
                                          </p:val>
                                        </p:tav>
                                      </p:tavLst>
                                    </p:anim>
                                    <p:anim calcmode="lin" valueType="num">
                                      <p:cBhvr additive="base">
                                        <p:cTn id="43" dur="500"/>
                                        <p:tgtEl>
                                          <p:spTgt spid="177"/>
                                        </p:tgtEl>
                                        <p:attrNameLst>
                                          <p:attrName>ppt_h</p:attrName>
                                        </p:attrNameLst>
                                      </p:cBhvr>
                                      <p:tavLst>
                                        <p:tav tm="0">
                                          <p:val>
                                            <p:strVal val="0"/>
                                          </p:val>
                                        </p:tav>
                                        <p:tav tm="100000">
                                          <p:val>
                                            <p:strVal val="#ppt_h"/>
                                          </p:val>
                                        </p:tav>
                                      </p:tavLst>
                                    </p:anim>
                                  </p:childTnLst>
                                </p:cTn>
                              </p:par>
                            </p:childTnLst>
                          </p:cTn>
                        </p:par>
                        <p:par>
                          <p:cTn id="44" fill="hold">
                            <p:stCondLst>
                              <p:cond delay="4500"/>
                            </p:stCondLst>
                            <p:childTnLst>
                              <p:par>
                                <p:cTn id="45" presetID="10" presetClass="entr" presetSubtype="0" fill="hold" nodeType="afterEffect">
                                  <p:stCondLst>
                                    <p:cond delay="0"/>
                                  </p:stCondLst>
                                  <p:childTnLst>
                                    <p:set>
                                      <p:cBhvr>
                                        <p:cTn id="46" dur="1" fill="hold">
                                          <p:stCondLst>
                                            <p:cond delay="0"/>
                                          </p:stCondLst>
                                        </p:cTn>
                                        <p:tgtEl>
                                          <p:spTgt spid="182"/>
                                        </p:tgtEl>
                                        <p:attrNameLst>
                                          <p:attrName>style.visibility</p:attrName>
                                        </p:attrNameLst>
                                      </p:cBhvr>
                                      <p:to>
                                        <p:strVal val="visible"/>
                                      </p:to>
                                    </p:set>
                                    <p:animEffect transition="in" filter="fade">
                                      <p:cBhvr>
                                        <p:cTn id="47" dur="500"/>
                                        <p:tgtEl>
                                          <p:spTgt spid="182"/>
                                        </p:tgtEl>
                                      </p:cBhvr>
                                    </p:animEffect>
                                  </p:childTnLst>
                                </p:cTn>
                              </p:par>
                            </p:childTnLst>
                          </p:cTn>
                        </p:par>
                        <p:par>
                          <p:cTn id="48" fill="hold">
                            <p:stCondLst>
                              <p:cond delay="5000"/>
                            </p:stCondLst>
                            <p:childTnLst>
                              <p:par>
                                <p:cTn id="49" presetID="23" presetClass="entr" presetSubtype="16" fill="hold" nodeType="afterEffect">
                                  <p:stCondLst>
                                    <p:cond delay="0"/>
                                  </p:stCondLst>
                                  <p:childTnLst>
                                    <p:set>
                                      <p:cBhvr>
                                        <p:cTn id="50" dur="1" fill="hold">
                                          <p:stCondLst>
                                            <p:cond delay="0"/>
                                          </p:stCondLst>
                                        </p:cTn>
                                        <p:tgtEl>
                                          <p:spTgt spid="178"/>
                                        </p:tgtEl>
                                        <p:attrNameLst>
                                          <p:attrName>style.visibility</p:attrName>
                                        </p:attrNameLst>
                                      </p:cBhvr>
                                      <p:to>
                                        <p:strVal val="visible"/>
                                      </p:to>
                                    </p:set>
                                    <p:anim calcmode="lin" valueType="num">
                                      <p:cBhvr additive="base">
                                        <p:cTn id="51" dur="500"/>
                                        <p:tgtEl>
                                          <p:spTgt spid="178"/>
                                        </p:tgtEl>
                                        <p:attrNameLst>
                                          <p:attrName>ppt_w</p:attrName>
                                        </p:attrNameLst>
                                      </p:cBhvr>
                                      <p:tavLst>
                                        <p:tav tm="0">
                                          <p:val>
                                            <p:strVal val="0"/>
                                          </p:val>
                                        </p:tav>
                                        <p:tav tm="100000">
                                          <p:val>
                                            <p:strVal val="#ppt_w"/>
                                          </p:val>
                                        </p:tav>
                                      </p:tavLst>
                                    </p:anim>
                                    <p:anim calcmode="lin" valueType="num">
                                      <p:cBhvr additive="base">
                                        <p:cTn id="52" dur="500"/>
                                        <p:tgtEl>
                                          <p:spTgt spid="178"/>
                                        </p:tgtEl>
                                        <p:attrNameLst>
                                          <p:attrName>ppt_h</p:attrName>
                                        </p:attrNameLst>
                                      </p:cBhvr>
                                      <p:tavLst>
                                        <p:tav tm="0">
                                          <p:val>
                                            <p:strVal val="0"/>
                                          </p:val>
                                        </p:tav>
                                        <p:tav tm="100000">
                                          <p:val>
                                            <p:strVal val="#ppt_h"/>
                                          </p:val>
                                        </p:tav>
                                      </p:tavLst>
                                    </p:anim>
                                  </p:childTnLst>
                                </p:cTn>
                              </p:par>
                            </p:childTnLst>
                          </p:cTn>
                        </p:par>
                        <p:par>
                          <p:cTn id="53" fill="hold">
                            <p:stCondLst>
                              <p:cond delay="5500"/>
                            </p:stCondLst>
                            <p:childTnLst>
                              <p:par>
                                <p:cTn id="54" presetID="10" presetClass="entr" presetSubtype="0" fill="hold" nodeType="afterEffect">
                                  <p:stCondLst>
                                    <p:cond delay="0"/>
                                  </p:stCondLst>
                                  <p:childTnLst>
                                    <p:set>
                                      <p:cBhvr>
                                        <p:cTn id="55" dur="1" fill="hold">
                                          <p:stCondLst>
                                            <p:cond delay="0"/>
                                          </p:stCondLst>
                                        </p:cTn>
                                        <p:tgtEl>
                                          <p:spTgt spid="183"/>
                                        </p:tgtEl>
                                        <p:attrNameLst>
                                          <p:attrName>style.visibility</p:attrName>
                                        </p:attrNameLst>
                                      </p:cBhvr>
                                      <p:to>
                                        <p:strVal val="visible"/>
                                      </p:to>
                                    </p:set>
                                    <p:animEffect transition="in" filter="fade">
                                      <p:cBhvr>
                                        <p:cTn id="56" dur="500"/>
                                        <p:tgtEl>
                                          <p:spTgt spid="183"/>
                                        </p:tgtEl>
                                      </p:cBhvr>
                                    </p:animEffect>
                                  </p:childTnLst>
                                </p:cTn>
                              </p:par>
                            </p:childTnLst>
                          </p:cTn>
                        </p:par>
                        <p:par>
                          <p:cTn id="57" fill="hold">
                            <p:stCondLst>
                              <p:cond delay="6000"/>
                            </p:stCondLst>
                            <p:childTnLst>
                              <p:par>
                                <p:cTn id="58" presetID="23" presetClass="entr" presetSubtype="16" fill="hold" nodeType="afterEffect">
                                  <p:stCondLst>
                                    <p:cond delay="0"/>
                                  </p:stCondLst>
                                  <p:childTnLst>
                                    <p:set>
                                      <p:cBhvr>
                                        <p:cTn id="59" dur="1" fill="hold">
                                          <p:stCondLst>
                                            <p:cond delay="0"/>
                                          </p:stCondLst>
                                        </p:cTn>
                                        <p:tgtEl>
                                          <p:spTgt spid="179"/>
                                        </p:tgtEl>
                                        <p:attrNameLst>
                                          <p:attrName>style.visibility</p:attrName>
                                        </p:attrNameLst>
                                      </p:cBhvr>
                                      <p:to>
                                        <p:strVal val="visible"/>
                                      </p:to>
                                    </p:set>
                                    <p:anim calcmode="lin" valueType="num">
                                      <p:cBhvr additive="base">
                                        <p:cTn id="60" dur="500"/>
                                        <p:tgtEl>
                                          <p:spTgt spid="179"/>
                                        </p:tgtEl>
                                        <p:attrNameLst>
                                          <p:attrName>ppt_w</p:attrName>
                                        </p:attrNameLst>
                                      </p:cBhvr>
                                      <p:tavLst>
                                        <p:tav tm="0">
                                          <p:val>
                                            <p:strVal val="0"/>
                                          </p:val>
                                        </p:tav>
                                        <p:tav tm="100000">
                                          <p:val>
                                            <p:strVal val="#ppt_w"/>
                                          </p:val>
                                        </p:tav>
                                      </p:tavLst>
                                    </p:anim>
                                    <p:anim calcmode="lin" valueType="num">
                                      <p:cBhvr additive="base">
                                        <p:cTn id="61" dur="500"/>
                                        <p:tgtEl>
                                          <p:spTgt spid="179"/>
                                        </p:tgtEl>
                                        <p:attrNameLst>
                                          <p:attrName>ppt_h</p:attrName>
                                        </p:attrNameLst>
                                      </p:cBhvr>
                                      <p:tavLst>
                                        <p:tav tm="0">
                                          <p:val>
                                            <p:strVal val="0"/>
                                          </p:val>
                                        </p:tav>
                                        <p:tav tm="100000">
                                          <p:val>
                                            <p:strVal val="#ppt_h"/>
                                          </p:val>
                                        </p:tav>
                                      </p:tavLst>
                                    </p:anim>
                                  </p:childTnLst>
                                </p:cTn>
                              </p:par>
                            </p:childTnLst>
                          </p:cTn>
                        </p:par>
                        <p:par>
                          <p:cTn id="62" fill="hold">
                            <p:stCondLst>
                              <p:cond delay="6500"/>
                            </p:stCondLst>
                            <p:childTnLst>
                              <p:par>
                                <p:cTn id="63" presetID="10" presetClass="entr" presetSubtype="0" fill="hold" nodeType="afterEffect">
                                  <p:stCondLst>
                                    <p:cond delay="0"/>
                                  </p:stCondLst>
                                  <p:childTnLst>
                                    <p:set>
                                      <p:cBhvr>
                                        <p:cTn id="64" dur="1" fill="hold">
                                          <p:stCondLst>
                                            <p:cond delay="0"/>
                                          </p:stCondLst>
                                        </p:cTn>
                                        <p:tgtEl>
                                          <p:spTgt spid="184"/>
                                        </p:tgtEl>
                                        <p:attrNameLst>
                                          <p:attrName>style.visibility</p:attrName>
                                        </p:attrNameLst>
                                      </p:cBhvr>
                                      <p:to>
                                        <p:strVal val="visible"/>
                                      </p:to>
                                    </p:set>
                                    <p:animEffect transition="in" filter="fade">
                                      <p:cBhvr>
                                        <p:cTn id="65" dur="500"/>
                                        <p:tgtEl>
                                          <p:spTgt spid="184"/>
                                        </p:tgtEl>
                                      </p:cBhvr>
                                    </p:animEffect>
                                  </p:childTnLst>
                                </p:cTn>
                              </p:par>
                            </p:childTnLst>
                          </p:cTn>
                        </p:par>
                        <p:par>
                          <p:cTn id="66" fill="hold">
                            <p:stCondLst>
                              <p:cond delay="7000"/>
                            </p:stCondLst>
                            <p:childTnLst>
                              <p:par>
                                <p:cTn id="67" presetID="23" presetClass="entr" presetSubtype="16" fill="hold" nodeType="afterEffect">
                                  <p:stCondLst>
                                    <p:cond delay="0"/>
                                  </p:stCondLst>
                                  <p:childTnLst>
                                    <p:set>
                                      <p:cBhvr>
                                        <p:cTn id="68" dur="1" fill="hold">
                                          <p:stCondLst>
                                            <p:cond delay="0"/>
                                          </p:stCondLst>
                                        </p:cTn>
                                        <p:tgtEl>
                                          <p:spTgt spid="180"/>
                                        </p:tgtEl>
                                        <p:attrNameLst>
                                          <p:attrName>style.visibility</p:attrName>
                                        </p:attrNameLst>
                                      </p:cBhvr>
                                      <p:to>
                                        <p:strVal val="visible"/>
                                      </p:to>
                                    </p:set>
                                    <p:anim calcmode="lin" valueType="num">
                                      <p:cBhvr additive="base">
                                        <p:cTn id="69" dur="500"/>
                                        <p:tgtEl>
                                          <p:spTgt spid="180"/>
                                        </p:tgtEl>
                                        <p:attrNameLst>
                                          <p:attrName>ppt_w</p:attrName>
                                        </p:attrNameLst>
                                      </p:cBhvr>
                                      <p:tavLst>
                                        <p:tav tm="0">
                                          <p:val>
                                            <p:strVal val="0"/>
                                          </p:val>
                                        </p:tav>
                                        <p:tav tm="100000">
                                          <p:val>
                                            <p:strVal val="#ppt_w"/>
                                          </p:val>
                                        </p:tav>
                                      </p:tavLst>
                                    </p:anim>
                                    <p:anim calcmode="lin" valueType="num">
                                      <p:cBhvr additive="base">
                                        <p:cTn id="70" dur="500"/>
                                        <p:tgtEl>
                                          <p:spTgt spid="180"/>
                                        </p:tgtEl>
                                        <p:attrNameLst>
                                          <p:attrName>ppt_h</p:attrName>
                                        </p:attrNameLst>
                                      </p:cBhvr>
                                      <p:tavLst>
                                        <p:tav tm="0">
                                          <p:val>
                                            <p:strVal val="0"/>
                                          </p:val>
                                        </p:tav>
                                        <p:tav tm="100000">
                                          <p:val>
                                            <p:strVal val="#ppt_h"/>
                                          </p:val>
                                        </p:tav>
                                      </p:tavLst>
                                    </p:anim>
                                  </p:childTnLst>
                                </p:cTn>
                              </p:par>
                            </p:childTnLst>
                          </p:cTn>
                        </p:par>
                        <p:par>
                          <p:cTn id="71" fill="hold">
                            <p:stCondLst>
                              <p:cond delay="7500"/>
                            </p:stCondLst>
                            <p:childTnLst>
                              <p:par>
                                <p:cTn id="72" presetID="10" presetClass="entr" presetSubtype="0" fill="hold" nodeType="afterEffect">
                                  <p:stCondLst>
                                    <p:cond delay="0"/>
                                  </p:stCondLst>
                                  <p:childTnLst>
                                    <p:set>
                                      <p:cBhvr>
                                        <p:cTn id="73" dur="1" fill="hold">
                                          <p:stCondLst>
                                            <p:cond delay="0"/>
                                          </p:stCondLst>
                                        </p:cTn>
                                        <p:tgtEl>
                                          <p:spTgt spid="185"/>
                                        </p:tgtEl>
                                        <p:attrNameLst>
                                          <p:attrName>style.visibility</p:attrName>
                                        </p:attrNameLst>
                                      </p:cBhvr>
                                      <p:to>
                                        <p:strVal val="visible"/>
                                      </p:to>
                                    </p:set>
                                    <p:animEffect transition="in" filter="fade">
                                      <p:cBhvr>
                                        <p:cTn id="74" dur="500"/>
                                        <p:tgtEl>
                                          <p:spTgt spid="185"/>
                                        </p:tgtEl>
                                      </p:cBhvr>
                                    </p:animEffect>
                                  </p:childTnLst>
                                </p:cTn>
                              </p:par>
                            </p:childTnLst>
                          </p:cTn>
                        </p:par>
                        <p:par>
                          <p:cTn id="75" fill="hold">
                            <p:stCondLst>
                              <p:cond delay="8000"/>
                            </p:stCondLst>
                            <p:childTnLst>
                              <p:par>
                                <p:cTn id="76" presetID="23" presetClass="entr" presetSubtype="16" fill="hold" nodeType="afterEffect">
                                  <p:stCondLst>
                                    <p:cond delay="0"/>
                                  </p:stCondLst>
                                  <p:childTnLst>
                                    <p:set>
                                      <p:cBhvr>
                                        <p:cTn id="77" dur="1" fill="hold">
                                          <p:stCondLst>
                                            <p:cond delay="0"/>
                                          </p:stCondLst>
                                        </p:cTn>
                                        <p:tgtEl>
                                          <p:spTgt spid="186"/>
                                        </p:tgtEl>
                                        <p:attrNameLst>
                                          <p:attrName>style.visibility</p:attrName>
                                        </p:attrNameLst>
                                      </p:cBhvr>
                                      <p:to>
                                        <p:strVal val="visible"/>
                                      </p:to>
                                    </p:set>
                                    <p:anim calcmode="lin" valueType="num">
                                      <p:cBhvr additive="base">
                                        <p:cTn id="78" dur="500"/>
                                        <p:tgtEl>
                                          <p:spTgt spid="186"/>
                                        </p:tgtEl>
                                        <p:attrNameLst>
                                          <p:attrName>ppt_w</p:attrName>
                                        </p:attrNameLst>
                                      </p:cBhvr>
                                      <p:tavLst>
                                        <p:tav tm="0">
                                          <p:val>
                                            <p:strVal val="0"/>
                                          </p:val>
                                        </p:tav>
                                        <p:tav tm="100000">
                                          <p:val>
                                            <p:strVal val="#ppt_w"/>
                                          </p:val>
                                        </p:tav>
                                      </p:tavLst>
                                    </p:anim>
                                    <p:anim calcmode="lin" valueType="num">
                                      <p:cBhvr additive="base">
                                        <p:cTn id="79" dur="500"/>
                                        <p:tgtEl>
                                          <p:spTgt spid="186"/>
                                        </p:tgtEl>
                                        <p:attrNameLst>
                                          <p:attrName>ppt_h</p:attrName>
                                        </p:attrNameLst>
                                      </p:cBhvr>
                                      <p:tavLst>
                                        <p:tav tm="0">
                                          <p:val>
                                            <p:strVal val="0"/>
                                          </p:val>
                                        </p:tav>
                                        <p:tav tm="100000">
                                          <p:val>
                                            <p:strVal val="#ppt_h"/>
                                          </p:val>
                                        </p:tav>
                                      </p:tavLst>
                                    </p:anim>
                                  </p:childTnLst>
                                </p:cTn>
                              </p:par>
                            </p:childTnLst>
                          </p:cTn>
                        </p:par>
                        <p:par>
                          <p:cTn id="80" fill="hold">
                            <p:stCondLst>
                              <p:cond delay="8500"/>
                            </p:stCondLst>
                            <p:childTnLst>
                              <p:par>
                                <p:cTn id="81" presetID="10" presetClass="entr" presetSubtype="0" fill="hold" nodeType="afterEffect">
                                  <p:stCondLst>
                                    <p:cond delay="0"/>
                                  </p:stCondLst>
                                  <p:childTnLst>
                                    <p:set>
                                      <p:cBhvr>
                                        <p:cTn id="82" dur="1" fill="hold">
                                          <p:stCondLst>
                                            <p:cond delay="0"/>
                                          </p:stCondLst>
                                        </p:cTn>
                                        <p:tgtEl>
                                          <p:spTgt spid="187"/>
                                        </p:tgtEl>
                                        <p:attrNameLst>
                                          <p:attrName>style.visibility</p:attrName>
                                        </p:attrNameLst>
                                      </p:cBhvr>
                                      <p:to>
                                        <p:strVal val="visible"/>
                                      </p:to>
                                    </p:set>
                                    <p:animEffect transition="in" filter="fade">
                                      <p:cBhvr>
                                        <p:cTn id="83"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5"/>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rtl="0">
              <a:lnSpc>
                <a:spcPct val="100000"/>
              </a:lnSpc>
              <a:spcBef>
                <a:spcPts val="0"/>
              </a:spcBef>
              <a:spcAft>
                <a:spcPts val="0"/>
              </a:spcAft>
              <a:buClr>
                <a:srgbClr val="000000"/>
              </a:buClr>
              <a:buSzPts val="23700"/>
              <a:buFont typeface="Arial"/>
              <a:buNone/>
            </a:pPr>
            <a:r>
              <a:rPr lang="en-US" sz="23700" b="0" i="0" u="none" strike="noStrike" cap="none" dirty="0">
                <a:solidFill>
                  <a:schemeClr val="lt1"/>
                </a:solidFill>
                <a:latin typeface="Open Sans"/>
                <a:ea typeface="Open Sans"/>
                <a:cs typeface="Open Sans"/>
                <a:sym typeface="Open Sans"/>
              </a:rPr>
              <a:t> “</a:t>
            </a:r>
            <a:endParaRPr sz="1400" b="0" i="0" u="none" strike="noStrike" cap="none" dirty="0">
              <a:solidFill>
                <a:srgbClr val="000000"/>
              </a:solidFill>
              <a:latin typeface="Arial"/>
              <a:ea typeface="Arial"/>
              <a:cs typeface="Arial"/>
              <a:sym typeface="Arial"/>
            </a:endParaRPr>
          </a:p>
          <a:p>
            <a:pPr algn="ctr">
              <a:buSzPts val="4300"/>
            </a:pPr>
            <a:r>
              <a:rPr lang="en-US" sz="4300" dirty="0">
                <a:solidFill>
                  <a:schemeClr val="lt1"/>
                </a:solidFill>
                <a:latin typeface="Gotham Light"/>
                <a:ea typeface="Open Sans Light"/>
                <a:cs typeface="Open Sans Light"/>
                <a:sym typeface="Open Sans Light"/>
              </a:rPr>
              <a:t>You can</a:t>
            </a:r>
            <a:r>
              <a:rPr lang="en-US" sz="4300" b="0" i="0" u="none" strike="noStrike" cap="none" dirty="0">
                <a:solidFill>
                  <a:schemeClr val="lt1"/>
                </a:solidFill>
                <a:latin typeface="Gotham Light"/>
                <a:ea typeface="Open Sans Light"/>
                <a:cs typeface="Open Sans Light"/>
                <a:sym typeface="Open Sans Light"/>
              </a:rPr>
              <a:t> see the instructor, campus,</a:t>
            </a:r>
            <a:r>
              <a:rPr lang="en-US" sz="4300" dirty="0">
                <a:solidFill>
                  <a:schemeClr val="lt1"/>
                </a:solidFill>
                <a:latin typeface="Gotham Light"/>
                <a:ea typeface="Open Sans Light"/>
                <a:cs typeface="Open Sans Light"/>
                <a:sym typeface="Open Sans Light"/>
              </a:rPr>
              <a:t> and </a:t>
            </a:r>
            <a:r>
              <a:rPr lang="en-US" sz="4300" b="0" i="0" u="none" strike="noStrike" cap="none" dirty="0">
                <a:solidFill>
                  <a:schemeClr val="lt1"/>
                </a:solidFill>
                <a:latin typeface="Gotham Light"/>
                <a:ea typeface="Open Sans Light"/>
                <a:cs typeface="Open Sans Light"/>
                <a:sym typeface="Open Sans Light"/>
              </a:rPr>
              <a:t> free seat </a:t>
            </a:r>
            <a:r>
              <a:rPr lang="en-US" sz="4300" dirty="0">
                <a:solidFill>
                  <a:schemeClr val="lt1"/>
                </a:solidFill>
                <a:latin typeface="Gotham Light"/>
                <a:ea typeface="Open Sans Light"/>
                <a:cs typeface="Open Sans Light"/>
                <a:sym typeface="Open Sans Light"/>
              </a:rPr>
              <a:t>information regarding the course. You can also see whether the </a:t>
            </a:r>
            <a:r>
              <a:rPr lang="en-US" sz="4300" b="0" i="0" u="none" strike="noStrike" cap="none" dirty="0">
                <a:solidFill>
                  <a:schemeClr val="lt1"/>
                </a:solidFill>
                <a:latin typeface="Gotham Light"/>
                <a:ea typeface="Open Sans Light"/>
                <a:cs typeface="Open Sans Light"/>
                <a:sym typeface="Open Sans Light"/>
              </a:rPr>
              <a:t>course conflicts with another course that you have selected</a:t>
            </a:r>
            <a:r>
              <a:rPr lang="en-US" sz="4300" dirty="0">
                <a:solidFill>
                  <a:schemeClr val="lt1"/>
                </a:solidFill>
                <a:latin typeface="Gotham Light"/>
                <a:ea typeface="Open Sans Light"/>
                <a:cs typeface="Open Sans Light"/>
                <a:sym typeface="Open Sans Light"/>
              </a:rPr>
              <a:t>.</a:t>
            </a:r>
            <a:endParaRPr sz="1400" b="0" i="0" u="none" strike="noStrike" cap="none" dirty="0">
              <a:solidFill>
                <a:srgbClr val="000000"/>
              </a:solidFill>
              <a:latin typeface="Gotham Light"/>
              <a:sym typeface="Arial"/>
            </a:endParaRPr>
          </a:p>
          <a:p>
            <a:pPr algn="ctr">
              <a:buSzPts val="4300"/>
            </a:pPr>
            <a:r>
              <a:rPr lang="en-US" sz="4300" dirty="0">
                <a:solidFill>
                  <a:schemeClr val="lt1"/>
                </a:solidFill>
                <a:latin typeface="Gotham Light"/>
                <a:ea typeface="Open Sans Light"/>
                <a:cs typeface="Open Sans Light"/>
                <a:sym typeface="Open Sans Light"/>
              </a:rPr>
              <a:t> </a:t>
            </a:r>
            <a:r>
              <a:rPr lang="en-US" sz="4300" b="0" i="0" u="none" strike="noStrike" cap="none" dirty="0">
                <a:solidFill>
                  <a:schemeClr val="lt1"/>
                </a:solidFill>
                <a:latin typeface="Gotham Light"/>
                <a:ea typeface="Open Sans Light"/>
                <a:cs typeface="Open Sans Light"/>
                <a:sym typeface="Open Sans Light"/>
              </a:rPr>
              <a:t>Click </a:t>
            </a:r>
            <a:r>
              <a:rPr lang="en-US" sz="4300" dirty="0">
                <a:solidFill>
                  <a:schemeClr val="lt1"/>
                </a:solidFill>
                <a:latin typeface="Gotham Light"/>
                <a:ea typeface="Open Sans Light"/>
                <a:cs typeface="Open Sans Light"/>
                <a:sym typeface="Open Sans Light"/>
              </a:rPr>
              <a:t>'next'</a:t>
            </a:r>
            <a:r>
              <a:rPr lang="en-US" sz="4300" b="0" i="0" u="none" strike="noStrike" cap="none" dirty="0">
                <a:solidFill>
                  <a:schemeClr val="lt1"/>
                </a:solidFill>
                <a:latin typeface="Gotham Light"/>
                <a:ea typeface="Open Sans Light"/>
                <a:cs typeface="Open Sans Light"/>
                <a:sym typeface="Open Sans Light"/>
              </a:rPr>
              <a:t> to continue.</a:t>
            </a:r>
            <a:endParaRPr lang="en-US" sz="4300" b="0" i="0" u="none" strike="noStrike" cap="none" dirty="0">
              <a:solidFill>
                <a:schemeClr val="lt1"/>
              </a:solidFill>
              <a:latin typeface="Gotham Light"/>
              <a:ea typeface="Open Sans Light"/>
              <a:cs typeface="Open Sans Light"/>
            </a:endParaRPr>
          </a:p>
          <a:p>
            <a:pPr marL="0" marR="0" lvl="0" indent="0" algn="ctr" rtl="0">
              <a:lnSpc>
                <a:spcPct val="100000"/>
              </a:lnSpc>
              <a:spcBef>
                <a:spcPts val="0"/>
              </a:spcBef>
              <a:spcAft>
                <a:spcPts val="0"/>
              </a:spcAft>
              <a:buClr>
                <a:srgbClr val="000000"/>
              </a:buClr>
              <a:buSzPts val="4300"/>
              <a:buFont typeface="Arial"/>
              <a:buNone/>
            </a:pPr>
            <a:endParaRPr lang="tr-TR" sz="4300" b="0" i="0" u="none" strike="noStrike" cap="none" dirty="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lang="tr-TR" sz="4300" dirty="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lang="tr-TR" sz="4300" b="0" i="0" u="none" strike="noStrike" cap="none" dirty="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p:txBody>
      </p:sp>
      <p:sp>
        <p:nvSpPr>
          <p:cNvPr id="366" name="Google Shape;366;p55"/>
          <p:cNvSpPr txBox="1"/>
          <p:nvPr/>
        </p:nvSpPr>
        <p:spPr>
          <a:xfrm>
            <a:off x="22815013" y="10580914"/>
            <a:ext cx="523770" cy="3010016"/>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367" name="Google Shape;367;p55" descr="C:\Users\burcak\Downloads\İstanbul Bilgi University- (21).jpg"/>
          <p:cNvPicPr preferRelativeResize="0"/>
          <p:nvPr/>
        </p:nvPicPr>
        <p:blipFill rotWithShape="1">
          <a:blip r:embed="rId3">
            <a:alphaModFix/>
          </a:blip>
          <a:srcRect/>
          <a:stretch/>
        </p:blipFill>
        <p:spPr>
          <a:xfrm>
            <a:off x="408052" y="3612637"/>
            <a:ext cx="14767211" cy="6968277"/>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5"/>
                                        </p:tgtEl>
                                        <p:attrNameLst>
                                          <p:attrName>style.visibility</p:attrName>
                                        </p:attrNameLst>
                                      </p:cBhvr>
                                      <p:to>
                                        <p:strVal val="visible"/>
                                      </p:to>
                                    </p:set>
                                    <p:animEffect transition="in" filter="fade">
                                      <p:cBhvr>
                                        <p:cTn id="7" dur="500"/>
                                        <p:tgtEl>
                                          <p:spTgt spid="36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6"/>
                                        </p:tgtEl>
                                        <p:attrNameLst>
                                          <p:attrName>style.visibility</p:attrName>
                                        </p:attrNameLst>
                                      </p:cBhvr>
                                      <p:to>
                                        <p:strVal val="visible"/>
                                      </p:to>
                                    </p:set>
                                    <p:animEffect transition="in" filter="fade">
                                      <p:cBhvr>
                                        <p:cTn id="11" dur="500"/>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9"/>
          <p:cNvSpPr/>
          <p:nvPr/>
        </p:nvSpPr>
        <p:spPr>
          <a:xfrm>
            <a:off x="15586241" y="19244"/>
            <a:ext cx="8800934" cy="13758402"/>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You </a:t>
            </a:r>
            <a:r>
              <a:rPr lang="en-US" sz="4300" dirty="0">
                <a:solidFill>
                  <a:schemeClr val="lt1"/>
                </a:solidFill>
                <a:latin typeface="Gotham Light" pitchFamily="50" charset="0"/>
                <a:ea typeface="Open Sans Light"/>
                <a:cs typeface="Open Sans Light"/>
                <a:sym typeface="Open Sans Light"/>
              </a:rPr>
              <a:t>can</a:t>
            </a:r>
            <a:r>
              <a:rPr lang="en-US" sz="4300" b="0" i="0" u="none" strike="noStrike" cap="none" dirty="0">
                <a:solidFill>
                  <a:schemeClr val="lt1"/>
                </a:solidFill>
                <a:latin typeface="Gotham Light" pitchFamily="50" charset="0"/>
                <a:ea typeface="Open Sans Light"/>
                <a:cs typeface="Open Sans Light"/>
                <a:sym typeface="Open Sans Light"/>
              </a:rPr>
              <a:t> </a:t>
            </a:r>
            <a:r>
              <a:rPr lang="en-US" sz="4300" b="0" i="0" u="sng" strike="noStrike" cap="none" dirty="0">
                <a:solidFill>
                  <a:schemeClr val="lt1"/>
                </a:solidFill>
                <a:latin typeface="Gotham Light" pitchFamily="50" charset="0"/>
                <a:ea typeface="Open Sans Light"/>
                <a:cs typeface="Open Sans Light"/>
                <a:sym typeface="Open Sans Light"/>
              </a:rPr>
              <a:t>finish</a:t>
            </a:r>
            <a:r>
              <a:rPr lang="en-US" sz="4300" b="0" i="0" u="none" strike="noStrike" cap="none" dirty="0">
                <a:solidFill>
                  <a:schemeClr val="lt1"/>
                </a:solidFill>
                <a:latin typeface="Gotham Light" pitchFamily="50" charset="0"/>
                <a:ea typeface="Open Sans Light"/>
                <a:cs typeface="Open Sans Light"/>
                <a:sym typeface="Open Sans Light"/>
              </a:rPr>
              <a:t> your registration.</a:t>
            </a:r>
            <a:endParaRPr sz="1400" b="0" i="0" u="none" strike="noStrike" cap="none" dirty="0">
              <a:solidFill>
                <a:srgbClr val="000000"/>
              </a:solidFill>
              <a:latin typeface="Gotham Light"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Click ‘next’ to continue</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OR if you would like to make </a:t>
            </a:r>
            <a:r>
              <a:rPr lang="en-US" sz="4300" b="0" i="0" strike="noStrike" cap="none" dirty="0">
                <a:solidFill>
                  <a:schemeClr val="lt1"/>
                </a:solidFill>
                <a:latin typeface="Gotham Light" pitchFamily="50" charset="0"/>
                <a:ea typeface="Open Sans Light"/>
                <a:cs typeface="Open Sans Light"/>
                <a:sym typeface="Open Sans Light"/>
              </a:rPr>
              <a:t>any changes, you can click on </a:t>
            </a:r>
            <a:r>
              <a:rPr lang="en-US" sz="4300" dirty="0">
                <a:solidFill>
                  <a:schemeClr val="lt1"/>
                </a:solidFill>
                <a:latin typeface="Gotham Light" pitchFamily="50" charset="0"/>
                <a:ea typeface="Open Sans Light"/>
                <a:cs typeface="Open Sans Light"/>
                <a:sym typeface="Open Sans Light"/>
              </a:rPr>
              <a:t>‘</a:t>
            </a:r>
            <a:r>
              <a:rPr lang="en-US" sz="4300" b="0" i="0" strike="noStrike" cap="none" dirty="0">
                <a:solidFill>
                  <a:schemeClr val="lt1"/>
                </a:solidFill>
                <a:latin typeface="Gotham Light" pitchFamily="50" charset="0"/>
                <a:ea typeface="Open Sans Light"/>
                <a:cs typeface="Open Sans Light"/>
                <a:sym typeface="Open Sans Light"/>
              </a:rPr>
              <a:t>Undo</a:t>
            </a:r>
            <a:r>
              <a:rPr lang="en-US" sz="4300" dirty="0">
                <a:solidFill>
                  <a:schemeClr val="lt1"/>
                </a:solidFill>
                <a:latin typeface="Gotham Light" pitchFamily="50" charset="0"/>
                <a:ea typeface="Open Sans Light"/>
                <a:cs typeface="Open Sans Light"/>
                <a:sym typeface="Open Sans Light"/>
              </a:rPr>
              <a:t>’</a:t>
            </a:r>
            <a:r>
              <a:rPr lang="en-US" sz="4300" b="0" i="0" strike="noStrike" cap="none" dirty="0">
                <a:solidFill>
                  <a:schemeClr val="lt1"/>
                </a:solidFill>
                <a:latin typeface="Gotham Light" pitchFamily="50" charset="0"/>
                <a:ea typeface="Open Sans Light"/>
                <a:cs typeface="Open Sans Light"/>
                <a:sym typeface="Open Sans Light"/>
              </a:rPr>
              <a:t> button.</a:t>
            </a:r>
            <a:endParaRPr sz="1400" b="0" i="0" strike="noStrike" cap="none" dirty="0">
              <a:solidFill>
                <a:srgbClr val="000000"/>
              </a:solidFill>
              <a:latin typeface="Gotham Light"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r>
              <a:rPr lang="en-US" sz="4300" b="0" i="0" strike="noStrike" cap="none" dirty="0">
                <a:solidFill>
                  <a:schemeClr val="lt1"/>
                </a:solidFill>
                <a:latin typeface="Gotham Light" pitchFamily="50" charset="0"/>
                <a:ea typeface="Open Sans Light"/>
                <a:cs typeface="Open Sans Light"/>
                <a:sym typeface="Open Sans Light"/>
              </a:rPr>
              <a:t>If you would like to </a:t>
            </a:r>
            <a:r>
              <a:rPr lang="en-US" sz="4300" dirty="0">
                <a:solidFill>
                  <a:schemeClr val="lt1"/>
                </a:solidFill>
                <a:latin typeface="Gotham Light" pitchFamily="50" charset="0"/>
                <a:ea typeface="Open Sans Light"/>
                <a:cs typeface="Open Sans Light"/>
                <a:sym typeface="Open Sans Light"/>
              </a:rPr>
              <a:t>make</a:t>
            </a:r>
            <a:r>
              <a:rPr lang="en-US" sz="4300" b="0" i="0" strike="noStrike" cap="none" dirty="0">
                <a:solidFill>
                  <a:schemeClr val="lt1"/>
                </a:solidFill>
                <a:latin typeface="Gotham Light" pitchFamily="50" charset="0"/>
                <a:ea typeface="Open Sans Light"/>
                <a:cs typeface="Open Sans Light"/>
                <a:sym typeface="Open Sans Light"/>
              </a:rPr>
              <a:t> your course registration from the beginning, then please use </a:t>
            </a:r>
            <a:r>
              <a:rPr lang="en-US" sz="4300" dirty="0">
                <a:solidFill>
                  <a:schemeClr val="lt1"/>
                </a:solidFill>
                <a:latin typeface="Gotham Light" pitchFamily="50" charset="0"/>
                <a:ea typeface="Open Sans Light"/>
                <a:cs typeface="Open Sans Light"/>
                <a:sym typeface="Open Sans Light"/>
              </a:rPr>
              <a:t>‘</a:t>
            </a:r>
            <a:r>
              <a:rPr lang="en-US" sz="4300" b="0" i="0" strike="noStrike" cap="none" dirty="0">
                <a:solidFill>
                  <a:schemeClr val="lt1"/>
                </a:solidFill>
                <a:latin typeface="Gotham Light" pitchFamily="50" charset="0"/>
                <a:ea typeface="Open Sans Light"/>
                <a:cs typeface="Open Sans Light"/>
                <a:sym typeface="Open Sans Light"/>
              </a:rPr>
              <a:t>Restart</a:t>
            </a:r>
            <a:r>
              <a:rPr lang="en-US" sz="4300" dirty="0">
                <a:solidFill>
                  <a:schemeClr val="lt1"/>
                </a:solidFill>
                <a:latin typeface="Gotham Light" pitchFamily="50" charset="0"/>
                <a:ea typeface="Open Sans Light"/>
                <a:cs typeface="Open Sans Light"/>
                <a:sym typeface="Open Sans Light"/>
              </a:rPr>
              <a:t>’</a:t>
            </a:r>
            <a:r>
              <a:rPr lang="en-US" sz="4300" b="0" i="0" strike="noStrike" cap="none" dirty="0">
                <a:solidFill>
                  <a:schemeClr val="lt1"/>
                </a:solidFill>
                <a:latin typeface="Gotham Light" pitchFamily="50" charset="0"/>
                <a:ea typeface="Open Sans Light"/>
                <a:cs typeface="Open Sans Light"/>
                <a:sym typeface="Open Sans Light"/>
              </a:rPr>
              <a:t>.</a:t>
            </a:r>
            <a:endParaRPr sz="1400" b="0" i="0" strike="noStrike" cap="none" dirty="0">
              <a:solidFill>
                <a:srgbClr val="000000"/>
              </a:solidFill>
              <a:latin typeface="Gotham Light" pitchFamily="50" charset="0"/>
              <a:sym typeface="Arial"/>
            </a:endParaRPr>
          </a:p>
        </p:txBody>
      </p:sp>
      <p:sp>
        <p:nvSpPr>
          <p:cNvPr id="397" name="Google Shape;397;p59"/>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398" name="Google Shape;398;p59"/>
          <p:cNvSpPr/>
          <p:nvPr/>
        </p:nvSpPr>
        <p:spPr>
          <a:xfrm>
            <a:off x="16570266" y="1008626"/>
            <a:ext cx="1196774" cy="728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23700" b="0" i="0" u="none" strike="noStrike" cap="none">
              <a:solidFill>
                <a:schemeClr val="dk1"/>
              </a:solidFill>
              <a:latin typeface="Calibri"/>
              <a:ea typeface="Calibri"/>
              <a:cs typeface="Calibri"/>
              <a:sym typeface="Calibri"/>
            </a:endParaRPr>
          </a:p>
        </p:txBody>
      </p:sp>
      <p:pic>
        <p:nvPicPr>
          <p:cNvPr id="399" name="Google Shape;399;p59" descr="C:\Users\burcak\Downloads\İstanbul Bilgi University- (20).jpg"/>
          <p:cNvPicPr preferRelativeResize="0"/>
          <p:nvPr/>
        </p:nvPicPr>
        <p:blipFill rotWithShape="1">
          <a:blip r:embed="rId3">
            <a:alphaModFix/>
          </a:blip>
          <a:srcRect/>
          <a:stretch/>
        </p:blipFill>
        <p:spPr>
          <a:xfrm>
            <a:off x="423911" y="3240903"/>
            <a:ext cx="14949966" cy="7054515"/>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500"/>
                                        <p:tgtEl>
                                          <p:spTgt spid="39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97"/>
                                        </p:tgtEl>
                                        <p:attrNameLst>
                                          <p:attrName>style.visibility</p:attrName>
                                        </p:attrNameLst>
                                      </p:cBhvr>
                                      <p:to>
                                        <p:strVal val="visible"/>
                                      </p:to>
                                    </p:set>
                                    <p:animEffect transition="in" filter="fade">
                                      <p:cBhvr>
                                        <p:cTn id="11" dur="5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0"/>
          <p:cNvSpPr/>
          <p:nvPr/>
        </p:nvSpPr>
        <p:spPr>
          <a:xfrm>
            <a:off x="15566998" y="0"/>
            <a:ext cx="8820177"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lang="en-US" sz="4300" b="0" i="0" u="none" strike="noStrike" cap="none" dirty="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You </a:t>
            </a:r>
            <a:r>
              <a:rPr lang="en-US" sz="4300" dirty="0">
                <a:solidFill>
                  <a:schemeClr val="lt1"/>
                </a:solidFill>
                <a:latin typeface="Gotham Light" pitchFamily="50" charset="0"/>
                <a:ea typeface="Open Sans Light"/>
                <a:cs typeface="Open Sans Light"/>
                <a:sym typeface="Open Sans Light"/>
              </a:rPr>
              <a:t>can</a:t>
            </a:r>
            <a:r>
              <a:rPr lang="en-US" sz="4300" b="0" i="0" u="none" strike="noStrike" cap="none" dirty="0">
                <a:solidFill>
                  <a:schemeClr val="lt1"/>
                </a:solidFill>
                <a:latin typeface="Gotham Light" pitchFamily="50" charset="0"/>
                <a:ea typeface="Open Sans Light"/>
                <a:cs typeface="Open Sans Light"/>
                <a:sym typeface="Open Sans Light"/>
              </a:rPr>
              <a:t> finish your registration.</a:t>
            </a:r>
            <a:endParaRPr sz="1400" b="0" i="0" u="none" strike="noStrike" cap="none" dirty="0">
              <a:solidFill>
                <a:srgbClr val="000000"/>
              </a:solidFill>
              <a:latin typeface="Gotham Light"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Please read the information  carefully!!!</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Click on </a:t>
            </a:r>
            <a:r>
              <a:rPr lang="en-US" sz="4300" b="0" i="0" u="sng" strike="noStrike" cap="none" dirty="0">
                <a:solidFill>
                  <a:schemeClr val="lt1"/>
                </a:solidFill>
                <a:latin typeface="Gotham Light" pitchFamily="50" charset="0"/>
                <a:ea typeface="Open Sans Light"/>
                <a:cs typeface="Open Sans Light"/>
                <a:sym typeface="Open Sans Light"/>
              </a:rPr>
              <a:t>Checkboxes</a:t>
            </a:r>
            <a:r>
              <a:rPr lang="en-US" sz="4300" b="0" i="0" u="none" strike="noStrike" cap="none" dirty="0">
                <a:solidFill>
                  <a:schemeClr val="lt1"/>
                </a:solidFill>
                <a:latin typeface="Gotham Light" pitchFamily="50" charset="0"/>
                <a:ea typeface="Open Sans Light"/>
                <a:cs typeface="Open Sans Light"/>
                <a:sym typeface="Open Sans Light"/>
              </a:rPr>
              <a:t>.</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Click on </a:t>
            </a:r>
            <a:r>
              <a:rPr lang="en-US" sz="4300" b="0" i="0" u="sng" strike="noStrike" cap="none" dirty="0">
                <a:solidFill>
                  <a:schemeClr val="lt1"/>
                </a:solidFill>
                <a:latin typeface="Gotham Light" pitchFamily="50" charset="0"/>
                <a:ea typeface="Open Sans Light"/>
                <a:cs typeface="Open Sans Light"/>
                <a:sym typeface="Open Sans Light"/>
              </a:rPr>
              <a:t>Finish</a:t>
            </a:r>
            <a:r>
              <a:rPr lang="en-US" sz="4300" b="0" i="0" u="none" strike="noStrike" cap="none" dirty="0">
                <a:solidFill>
                  <a:schemeClr val="lt1"/>
                </a:solidFill>
                <a:latin typeface="Gotham Light" pitchFamily="50" charset="0"/>
                <a:ea typeface="Open Sans Light"/>
                <a:cs typeface="Open Sans Light"/>
                <a:sym typeface="Open Sans Light"/>
              </a:rPr>
              <a:t>. </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p:txBody>
      </p:sp>
      <p:sp>
        <p:nvSpPr>
          <p:cNvPr id="405" name="Google Shape;405;p60"/>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406" name="Google Shape;406;p60"/>
          <p:cNvSpPr/>
          <p:nvPr/>
        </p:nvSpPr>
        <p:spPr>
          <a:xfrm>
            <a:off x="16570266" y="1724064"/>
            <a:ext cx="1196774" cy="37394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700"/>
              <a:buFont typeface="Arial"/>
              <a:buNone/>
            </a:pPr>
            <a:r>
              <a:rPr lang="en-US" sz="23700" b="0" i="0" u="none" strike="noStrike" cap="none" dirty="0">
                <a:solidFill>
                  <a:schemeClr val="lt1"/>
                </a:solidFill>
                <a:latin typeface="Open Sans"/>
                <a:ea typeface="Open Sans"/>
                <a:cs typeface="Open Sans"/>
                <a:sym typeface="Open Sans"/>
              </a:rPr>
              <a:t>“</a:t>
            </a:r>
            <a:endParaRPr sz="23700" b="0" i="0" u="none" strike="noStrike" cap="none" dirty="0">
              <a:solidFill>
                <a:schemeClr val="dk1"/>
              </a:solidFill>
              <a:latin typeface="Calibri"/>
              <a:ea typeface="Calibri"/>
              <a:cs typeface="Calibri"/>
              <a:sym typeface="Calibri"/>
            </a:endParaRPr>
          </a:p>
        </p:txBody>
      </p:sp>
      <p:pic>
        <p:nvPicPr>
          <p:cNvPr id="407" name="Google Shape;407;p60" descr="C:\Users\burcak\Downloads\İstanbul Bilgi University- Student (2).jpg"/>
          <p:cNvPicPr preferRelativeResize="0"/>
          <p:nvPr/>
        </p:nvPicPr>
        <p:blipFill rotWithShape="1">
          <a:blip r:embed="rId3">
            <a:alphaModFix/>
          </a:blip>
          <a:srcRect/>
          <a:stretch/>
        </p:blipFill>
        <p:spPr>
          <a:xfrm>
            <a:off x="609600" y="3376227"/>
            <a:ext cx="14622404" cy="6899947"/>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fade">
                                      <p:cBhvr>
                                        <p:cTn id="7" dur="500"/>
                                        <p:tgtEl>
                                          <p:spTgt spid="40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5"/>
                                        </p:tgtEl>
                                        <p:attrNameLst>
                                          <p:attrName>style.visibility</p:attrName>
                                        </p:attrNameLst>
                                      </p:cBhvr>
                                      <p:to>
                                        <p:strVal val="visible"/>
                                      </p:to>
                                    </p:set>
                                    <p:animEffect transition="in" filter="fade">
                                      <p:cBhvr>
                                        <p:cTn id="11" dur="5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1"/>
          <p:cNvSpPr/>
          <p:nvPr/>
        </p:nvSpPr>
        <p:spPr>
          <a:xfrm>
            <a:off x="15528514" y="0"/>
            <a:ext cx="8858661"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You </a:t>
            </a:r>
            <a:r>
              <a:rPr lang="en-US" sz="4300" dirty="0">
                <a:solidFill>
                  <a:schemeClr val="lt1"/>
                </a:solidFill>
                <a:latin typeface="Gotham Light" pitchFamily="50" charset="0"/>
                <a:ea typeface="Open Sans Light"/>
                <a:cs typeface="Open Sans Light"/>
                <a:sym typeface="Open Sans Light"/>
              </a:rPr>
              <a:t>can</a:t>
            </a:r>
            <a:r>
              <a:rPr lang="en-US" sz="4300" b="0" i="0" u="none" strike="noStrike" cap="none" dirty="0">
                <a:solidFill>
                  <a:schemeClr val="lt1"/>
                </a:solidFill>
                <a:latin typeface="Gotham Light" pitchFamily="50" charset="0"/>
                <a:ea typeface="Open Sans Light"/>
                <a:cs typeface="Open Sans Light"/>
                <a:sym typeface="Open Sans Light"/>
              </a:rPr>
              <a:t> see your schedule and your registration code under </a:t>
            </a:r>
            <a:r>
              <a:rPr lang="en-US" sz="4300" u="sng" dirty="0">
                <a:solidFill>
                  <a:schemeClr val="lt1"/>
                </a:solidFill>
                <a:latin typeface="Gotham Light" pitchFamily="50" charset="0"/>
                <a:ea typeface="Open Sans Light"/>
                <a:cs typeface="Open Sans Light"/>
                <a:sym typeface="Open Sans Light"/>
              </a:rPr>
              <a:t>‘</a:t>
            </a:r>
            <a:r>
              <a:rPr lang="en-US" sz="4300" b="0" i="0" u="sng" strike="noStrike" cap="none" dirty="0">
                <a:solidFill>
                  <a:schemeClr val="lt1"/>
                </a:solidFill>
                <a:latin typeface="Gotham Light" pitchFamily="50" charset="0"/>
                <a:ea typeface="Open Sans Light"/>
                <a:cs typeface="Open Sans Light"/>
                <a:sym typeface="Open Sans Light"/>
              </a:rPr>
              <a:t>Schedule</a:t>
            </a:r>
            <a:r>
              <a:rPr lang="en-US" sz="4300" u="sng" dirty="0">
                <a:solidFill>
                  <a:schemeClr val="lt1"/>
                </a:solidFill>
                <a:latin typeface="Gotham Light" pitchFamily="50" charset="0"/>
                <a:ea typeface="Open Sans Light"/>
                <a:cs typeface="Open Sans Light"/>
                <a:sym typeface="Open Sans Light"/>
              </a:rPr>
              <a:t>’</a:t>
            </a:r>
            <a:r>
              <a:rPr lang="en-US" sz="4300" b="0" i="0" u="none" strike="noStrike" cap="none" dirty="0">
                <a:solidFill>
                  <a:schemeClr val="lt1"/>
                </a:solidFill>
                <a:latin typeface="Gotham Light" pitchFamily="50" charset="0"/>
                <a:ea typeface="Open Sans Light"/>
                <a:cs typeface="Open Sans Light"/>
                <a:sym typeface="Open Sans Light"/>
              </a:rPr>
              <a:t>.</a:t>
            </a:r>
            <a:endParaRPr sz="1400" b="0" i="0" u="none" strike="noStrike" cap="none" dirty="0">
              <a:solidFill>
                <a:srgbClr val="000000"/>
              </a:solidFill>
              <a:latin typeface="Gotham Light" pitchFamily="50" charset="0"/>
              <a:sym typeface="Arial"/>
            </a:endParaRPr>
          </a:p>
        </p:txBody>
      </p:sp>
      <p:sp>
        <p:nvSpPr>
          <p:cNvPr id="413" name="Google Shape;413;p61"/>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414" name="Google Shape;414;p61"/>
          <p:cNvSpPr/>
          <p:nvPr/>
        </p:nvSpPr>
        <p:spPr>
          <a:xfrm>
            <a:off x="16570266" y="2782484"/>
            <a:ext cx="1196774" cy="37394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23700" b="0" i="0" u="none" strike="noStrike" cap="none">
              <a:solidFill>
                <a:schemeClr val="dk1"/>
              </a:solidFill>
              <a:latin typeface="Calibri"/>
              <a:ea typeface="Calibri"/>
              <a:cs typeface="Calibri"/>
              <a:sym typeface="Calibri"/>
            </a:endParaRPr>
          </a:p>
        </p:txBody>
      </p:sp>
      <p:pic>
        <p:nvPicPr>
          <p:cNvPr id="415" name="Google Shape;415;p61" descr="C:\Users\burcak\Downloads\İstanbul Bilgi University-  Student (7).jpg"/>
          <p:cNvPicPr preferRelativeResize="0"/>
          <p:nvPr/>
        </p:nvPicPr>
        <p:blipFill rotWithShape="1">
          <a:blip r:embed="rId3">
            <a:alphaModFix/>
          </a:blip>
          <a:srcRect/>
          <a:stretch/>
        </p:blipFill>
        <p:spPr>
          <a:xfrm>
            <a:off x="357435" y="3456015"/>
            <a:ext cx="14779570" cy="6974109"/>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500"/>
                                        <p:tgtEl>
                                          <p:spTgt spid="4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3"/>
                                        </p:tgtEl>
                                        <p:attrNameLst>
                                          <p:attrName>style.visibility</p:attrName>
                                        </p:attrNameLst>
                                      </p:cBhvr>
                                      <p:to>
                                        <p:strVal val="visible"/>
                                      </p:to>
                                    </p:set>
                                    <p:animEffect transition="in" filter="fade">
                                      <p:cBhvr>
                                        <p:cTn id="11" dur="500"/>
                                        <p:tgtEl>
                                          <p:spTgt spid="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2"/>
          <p:cNvSpPr/>
          <p:nvPr/>
        </p:nvSpPr>
        <p:spPr>
          <a:xfrm>
            <a:off x="15566998" y="0"/>
            <a:ext cx="8820177"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Your schedule is not valid until your registration is approved by your advisor until the end of the registration period. Your advisor will approve your registration with your registration code. Please send your registration code as an e-mail to your advisor.</a:t>
            </a:r>
            <a:endParaRPr sz="1400" b="0" i="0" u="none" strike="noStrike" cap="none" dirty="0">
              <a:solidFill>
                <a:srgbClr val="000000"/>
              </a:solidFill>
              <a:latin typeface="Gotham Light" pitchFamily="50" charset="0"/>
              <a:sym typeface="Arial"/>
            </a:endParaRPr>
          </a:p>
        </p:txBody>
      </p:sp>
      <p:sp>
        <p:nvSpPr>
          <p:cNvPr id="421" name="Google Shape;421;p62"/>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422" name="Google Shape;422;p62"/>
          <p:cNvSpPr/>
          <p:nvPr/>
        </p:nvSpPr>
        <p:spPr>
          <a:xfrm>
            <a:off x="16570266" y="1339863"/>
            <a:ext cx="1196774" cy="66247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23700" b="0" i="0" u="none" strike="noStrike" cap="none">
              <a:solidFill>
                <a:schemeClr val="dk1"/>
              </a:solidFill>
              <a:latin typeface="Calibri"/>
              <a:ea typeface="Calibri"/>
              <a:cs typeface="Calibri"/>
              <a:sym typeface="Calibri"/>
            </a:endParaRPr>
          </a:p>
        </p:txBody>
      </p:sp>
      <p:pic>
        <p:nvPicPr>
          <p:cNvPr id="423" name="Google Shape;423;p62" descr="C:\Users\burcak\Downloads\İstanbul Bilgi University- Student (1).jpg"/>
          <p:cNvPicPr preferRelativeResize="0"/>
          <p:nvPr/>
        </p:nvPicPr>
        <p:blipFill rotWithShape="1">
          <a:blip r:embed="rId3">
            <a:alphaModFix/>
          </a:blip>
          <a:srcRect/>
          <a:stretch/>
        </p:blipFill>
        <p:spPr>
          <a:xfrm>
            <a:off x="116910" y="3568402"/>
            <a:ext cx="15064579" cy="7108598"/>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fade">
                                      <p:cBhvr>
                                        <p:cTn id="7" dur="500"/>
                                        <p:tgtEl>
                                          <p:spTgt spid="4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1"/>
                                        </p:tgtEl>
                                        <p:attrNameLst>
                                          <p:attrName>style.visibility</p:attrName>
                                        </p:attrNameLst>
                                      </p:cBhvr>
                                      <p:to>
                                        <p:strVal val="visible"/>
                                      </p:to>
                                    </p:set>
                                    <p:animEffect transition="in" filter="fade">
                                      <p:cBhvr>
                                        <p:cTn id="11" dur="50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3"/>
          <p:cNvSpPr txBox="1"/>
          <p:nvPr/>
        </p:nvSpPr>
        <p:spPr>
          <a:xfrm>
            <a:off x="3662478" y="6622592"/>
            <a:ext cx="17131486" cy="2429797"/>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chemeClr val="lt2"/>
              </a:buClr>
              <a:buSzPts val="8800"/>
              <a:buFont typeface="Open Sans"/>
              <a:buNone/>
            </a:pPr>
            <a:endParaRPr sz="8800" b="0" i="0" u="none" strike="noStrike" cap="none">
              <a:solidFill>
                <a:srgbClr val="595959"/>
              </a:solidFill>
              <a:latin typeface="Open Sans Light"/>
              <a:ea typeface="Open Sans Light"/>
              <a:cs typeface="Open Sans Light"/>
              <a:sym typeface="Open Sans Light"/>
            </a:endParaRPr>
          </a:p>
        </p:txBody>
      </p:sp>
      <p:sp>
        <p:nvSpPr>
          <p:cNvPr id="431" name="Google Shape;431;p63"/>
          <p:cNvSpPr/>
          <p:nvPr/>
        </p:nvSpPr>
        <p:spPr>
          <a:xfrm>
            <a:off x="4664000" y="4484536"/>
            <a:ext cx="16484658" cy="72327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595959"/>
                </a:solidFill>
                <a:latin typeface="Gotham Bold" pitchFamily="50" charset="0"/>
                <a:ea typeface="Helvetica Neue"/>
                <a:cs typeface="Helvetica Neue"/>
                <a:sym typeface="Helvetica Neue"/>
              </a:rPr>
              <a:t>STEPS FOR EDITING COURSES</a:t>
            </a:r>
            <a:endParaRPr lang="en-US" sz="1400" b="0" i="0" u="none" strike="noStrike" cap="none" dirty="0">
              <a:solidFill>
                <a:srgbClr val="000000"/>
              </a:solidFill>
              <a:latin typeface="Gotham Bold" pitchFamily="50" charset="0"/>
              <a:sym typeface="Arial"/>
            </a:endParaRPr>
          </a:p>
          <a:p>
            <a:pPr marL="0" marR="0" lvl="0" indent="0" algn="l" rtl="0">
              <a:lnSpc>
                <a:spcPct val="100000"/>
              </a:lnSpc>
              <a:spcBef>
                <a:spcPts val="0"/>
              </a:spcBef>
              <a:spcAft>
                <a:spcPts val="0"/>
              </a:spcAft>
              <a:buClr>
                <a:srgbClr val="000000"/>
              </a:buClr>
              <a:buSzPts val="4300"/>
              <a:buFont typeface="Arial"/>
              <a:buNone/>
            </a:pPr>
            <a:endParaRPr lang="en-US" sz="4300" b="0" i="0" u="none" strike="noStrike" cap="none" dirty="0">
              <a:solidFill>
                <a:srgbClr val="595959"/>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endParaRPr lang="en-US" sz="40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r>
              <a:rPr lang="en-US" sz="4000" b="0" i="0" u="none" strike="noStrike" cap="none" dirty="0">
                <a:solidFill>
                  <a:srgbClr val="595959"/>
                </a:solidFill>
                <a:latin typeface="Gotham Light" pitchFamily="50" charset="0"/>
                <a:ea typeface="Helvetica Neue"/>
                <a:cs typeface="Helvetica Neue"/>
                <a:sym typeface="Helvetica Neue"/>
              </a:rPr>
              <a:t>Click ‘Term Registration’</a:t>
            </a:r>
            <a:endParaRPr sz="40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endParaRPr sz="40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r>
              <a:rPr lang="en-US" sz="4000" b="0" i="0" u="none" strike="noStrike" cap="none" dirty="0">
                <a:solidFill>
                  <a:srgbClr val="595959"/>
                </a:solidFill>
                <a:latin typeface="Gotham Light" pitchFamily="50" charset="0"/>
                <a:ea typeface="Helvetica Neue"/>
                <a:cs typeface="Helvetica Neue"/>
                <a:sym typeface="Helvetica Neue"/>
              </a:rPr>
              <a:t>Enter your registration code to restart your course registration.</a:t>
            </a:r>
            <a:endParaRPr sz="40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endParaRPr sz="40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r>
              <a:rPr lang="en-US" sz="4000" b="0" i="0" u="none" strike="noStrike" cap="none" dirty="0">
                <a:solidFill>
                  <a:srgbClr val="595959"/>
                </a:solidFill>
                <a:latin typeface="Gotham Light" pitchFamily="50" charset="0"/>
                <a:ea typeface="Helvetica Neue"/>
                <a:cs typeface="Helvetica Neue"/>
                <a:sym typeface="Helvetica Neue"/>
              </a:rPr>
              <a:t>When you complete your selection, click the finish button and get your registration code approved by your advisor.</a:t>
            </a:r>
            <a:endParaRPr sz="1200" b="0" i="0" u="none" strike="noStrike" cap="none" dirty="0">
              <a:solidFill>
                <a:srgbClr val="000000"/>
              </a:solidFill>
              <a:latin typeface="Gotham Light" pitchFamily="50" charset="0"/>
              <a:sym typeface="Arial"/>
            </a:endParaRPr>
          </a:p>
        </p:txBody>
      </p:sp>
      <p:sp>
        <p:nvSpPr>
          <p:cNvPr id="429" name="Google Shape;429;p63"/>
          <p:cNvSpPr/>
          <p:nvPr/>
        </p:nvSpPr>
        <p:spPr>
          <a:xfrm>
            <a:off x="4751815" y="5410124"/>
            <a:ext cx="1553645" cy="128013"/>
          </a:xfrm>
          <a:prstGeom prst="rect">
            <a:avLst/>
          </a:prstGeom>
          <a:solidFill>
            <a:schemeClr val="accent1"/>
          </a:solidFill>
          <a:ln>
            <a:noFill/>
          </a:ln>
        </p:spPr>
        <p:txBody>
          <a:bodyPr spcFirstLastPara="1" wrap="square" lIns="91300" tIns="45650" rIns="91300" bIns="4565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accent2"/>
              </a:solidFill>
              <a:latin typeface="Open Sans Light"/>
              <a:ea typeface="Open Sans Light"/>
              <a:cs typeface="Open Sans Light"/>
              <a:sym typeface="Open Sans Light"/>
            </a:endParaRPr>
          </a:p>
        </p:txBody>
      </p:sp>
      <p:sp>
        <p:nvSpPr>
          <p:cNvPr id="430" name="Google Shape;430;p63"/>
          <p:cNvSpPr/>
          <p:nvPr/>
        </p:nvSpPr>
        <p:spPr>
          <a:xfrm>
            <a:off x="5486400" y="7358051"/>
            <a:ext cx="12656457"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rgbClr val="595959"/>
              </a:solidFill>
              <a:latin typeface="Calibri"/>
              <a:ea typeface="Calibri"/>
              <a:cs typeface="Calibri"/>
              <a:sym typeface="Calibri"/>
            </a:endParaRPr>
          </a:p>
        </p:txBody>
      </p:sp>
      <p:sp>
        <p:nvSpPr>
          <p:cNvPr id="432" name="Google Shape;432;p63"/>
          <p:cNvSpPr/>
          <p:nvPr/>
        </p:nvSpPr>
        <p:spPr>
          <a:xfrm flipH="1">
            <a:off x="2835293" y="6355798"/>
            <a:ext cx="560416" cy="533587"/>
          </a:xfrm>
          <a:custGeom>
            <a:avLst/>
            <a:gdLst/>
            <a:ahLst/>
            <a:cxnLst/>
            <a:rect l="l" t="t" r="r" b="b"/>
            <a:pathLst>
              <a:path w="120000" h="120000" extrusionOk="0">
                <a:moveTo>
                  <a:pt x="117727" y="41549"/>
                </a:moveTo>
                <a:cubicBezTo>
                  <a:pt x="119233" y="43262"/>
                  <a:pt x="119994" y="45398"/>
                  <a:pt x="119994" y="47959"/>
                </a:cubicBezTo>
                <a:cubicBezTo>
                  <a:pt x="119994" y="50409"/>
                  <a:pt x="119233" y="52546"/>
                  <a:pt x="117727" y="54376"/>
                </a:cubicBezTo>
                <a:lnTo>
                  <a:pt x="85750" y="92962"/>
                </a:lnTo>
                <a:cubicBezTo>
                  <a:pt x="83533" y="95601"/>
                  <a:pt x="81616" y="96533"/>
                  <a:pt x="80011" y="95735"/>
                </a:cubicBezTo>
                <a:cubicBezTo>
                  <a:pt x="78405" y="94937"/>
                  <a:pt x="77605" y="92666"/>
                  <a:pt x="77605" y="88978"/>
                </a:cubicBezTo>
                <a:lnTo>
                  <a:pt x="77605" y="63202"/>
                </a:lnTo>
                <a:cubicBezTo>
                  <a:pt x="66233" y="63297"/>
                  <a:pt x="56238" y="64764"/>
                  <a:pt x="47588" y="67604"/>
                </a:cubicBezTo>
                <a:cubicBezTo>
                  <a:pt x="38950" y="70477"/>
                  <a:pt x="31661" y="74294"/>
                  <a:pt x="25716" y="79142"/>
                </a:cubicBezTo>
                <a:cubicBezTo>
                  <a:pt x="19772" y="83985"/>
                  <a:pt x="15105" y="89681"/>
                  <a:pt x="11722" y="96254"/>
                </a:cubicBezTo>
                <a:cubicBezTo>
                  <a:pt x="8333" y="102782"/>
                  <a:pt x="6211" y="109862"/>
                  <a:pt x="5344" y="117416"/>
                </a:cubicBezTo>
                <a:cubicBezTo>
                  <a:pt x="5166" y="119129"/>
                  <a:pt x="4361" y="120000"/>
                  <a:pt x="2922" y="120000"/>
                </a:cubicBezTo>
                <a:lnTo>
                  <a:pt x="2783" y="120000"/>
                </a:lnTo>
                <a:cubicBezTo>
                  <a:pt x="1372" y="120000"/>
                  <a:pt x="555" y="119135"/>
                  <a:pt x="377" y="117416"/>
                </a:cubicBezTo>
                <a:cubicBezTo>
                  <a:pt x="122" y="114744"/>
                  <a:pt x="0" y="112099"/>
                  <a:pt x="0" y="109455"/>
                </a:cubicBezTo>
                <a:cubicBezTo>
                  <a:pt x="0" y="98558"/>
                  <a:pt x="1533" y="88326"/>
                  <a:pt x="4661" y="78701"/>
                </a:cubicBezTo>
                <a:cubicBezTo>
                  <a:pt x="7761" y="69105"/>
                  <a:pt x="12483" y="60686"/>
                  <a:pt x="18850" y="53522"/>
                </a:cubicBezTo>
                <a:cubicBezTo>
                  <a:pt x="25211" y="46330"/>
                  <a:pt x="33266" y="40617"/>
                  <a:pt x="43005" y="36405"/>
                </a:cubicBezTo>
                <a:cubicBezTo>
                  <a:pt x="52738" y="32198"/>
                  <a:pt x="64272" y="30027"/>
                  <a:pt x="77605" y="29944"/>
                </a:cubicBezTo>
                <a:lnTo>
                  <a:pt x="77605" y="7041"/>
                </a:lnTo>
                <a:cubicBezTo>
                  <a:pt x="77605" y="3302"/>
                  <a:pt x="78394" y="1048"/>
                  <a:pt x="79955" y="251"/>
                </a:cubicBezTo>
                <a:cubicBezTo>
                  <a:pt x="81505" y="-513"/>
                  <a:pt x="83450" y="446"/>
                  <a:pt x="85750" y="3057"/>
                </a:cubicBezTo>
                <a:lnTo>
                  <a:pt x="117727" y="41549"/>
                </a:lnTo>
                <a:close/>
              </a:path>
            </a:pathLst>
          </a:custGeom>
          <a:solidFill>
            <a:srgbClr val="7F7F7F"/>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sp>
        <p:nvSpPr>
          <p:cNvPr id="433" name="Google Shape;433;p63"/>
          <p:cNvSpPr/>
          <p:nvPr/>
        </p:nvSpPr>
        <p:spPr>
          <a:xfrm>
            <a:off x="2900242" y="7617772"/>
            <a:ext cx="495467" cy="483139"/>
          </a:xfrm>
          <a:custGeom>
            <a:avLst/>
            <a:gdLst/>
            <a:ahLst/>
            <a:cxnLst/>
            <a:rect l="l" t="t" r="r" b="b"/>
            <a:pathLst>
              <a:path w="120000" h="120000" extrusionOk="0">
                <a:moveTo>
                  <a:pt x="97436" y="70538"/>
                </a:moveTo>
                <a:lnTo>
                  <a:pt x="109999" y="55538"/>
                </a:lnTo>
                <a:lnTo>
                  <a:pt x="109999" y="96022"/>
                </a:lnTo>
                <a:cubicBezTo>
                  <a:pt x="109999" y="99300"/>
                  <a:pt x="109454" y="102383"/>
                  <a:pt x="108371" y="105272"/>
                </a:cubicBezTo>
                <a:cubicBezTo>
                  <a:pt x="107282" y="108161"/>
                  <a:pt x="105837" y="110711"/>
                  <a:pt x="104015" y="112894"/>
                </a:cubicBezTo>
                <a:cubicBezTo>
                  <a:pt x="102198" y="115083"/>
                  <a:pt x="100087" y="116816"/>
                  <a:pt x="97692" y="118088"/>
                </a:cubicBezTo>
                <a:cubicBezTo>
                  <a:pt x="95303" y="119361"/>
                  <a:pt x="92730" y="119994"/>
                  <a:pt x="89941" y="119994"/>
                </a:cubicBezTo>
                <a:lnTo>
                  <a:pt x="19974" y="119994"/>
                </a:lnTo>
                <a:cubicBezTo>
                  <a:pt x="17240" y="119994"/>
                  <a:pt x="14640" y="119361"/>
                  <a:pt x="12195" y="118088"/>
                </a:cubicBezTo>
                <a:cubicBezTo>
                  <a:pt x="9745" y="116816"/>
                  <a:pt x="7622" y="115083"/>
                  <a:pt x="5844" y="112894"/>
                </a:cubicBezTo>
                <a:cubicBezTo>
                  <a:pt x="4078" y="110711"/>
                  <a:pt x="2650" y="108161"/>
                  <a:pt x="1589" y="105272"/>
                </a:cubicBezTo>
                <a:cubicBezTo>
                  <a:pt x="527" y="102383"/>
                  <a:pt x="0" y="99300"/>
                  <a:pt x="0" y="96022"/>
                </a:cubicBezTo>
                <a:lnTo>
                  <a:pt x="0" y="23972"/>
                </a:lnTo>
                <a:cubicBezTo>
                  <a:pt x="0" y="20677"/>
                  <a:pt x="527" y="17577"/>
                  <a:pt x="1589" y="14622"/>
                </a:cubicBezTo>
                <a:cubicBezTo>
                  <a:pt x="2650" y="11700"/>
                  <a:pt x="4078" y="9138"/>
                  <a:pt x="5844" y="7016"/>
                </a:cubicBezTo>
                <a:cubicBezTo>
                  <a:pt x="7622" y="4877"/>
                  <a:pt x="9745" y="3177"/>
                  <a:pt x="12195" y="1905"/>
                </a:cubicBezTo>
                <a:cubicBezTo>
                  <a:pt x="14640" y="633"/>
                  <a:pt x="17240" y="0"/>
                  <a:pt x="19974" y="0"/>
                </a:cubicBezTo>
                <a:lnTo>
                  <a:pt x="89941" y="0"/>
                </a:lnTo>
                <a:cubicBezTo>
                  <a:pt x="91125" y="0"/>
                  <a:pt x="92258" y="144"/>
                  <a:pt x="93330" y="455"/>
                </a:cubicBezTo>
                <a:lnTo>
                  <a:pt x="81163" y="15077"/>
                </a:lnTo>
                <a:lnTo>
                  <a:pt x="19974" y="15077"/>
                </a:lnTo>
                <a:cubicBezTo>
                  <a:pt x="17934" y="15077"/>
                  <a:pt x="16190" y="15927"/>
                  <a:pt x="14734" y="17688"/>
                </a:cubicBezTo>
                <a:cubicBezTo>
                  <a:pt x="13284" y="19422"/>
                  <a:pt x="12562" y="21527"/>
                  <a:pt x="12562" y="23972"/>
                </a:cubicBezTo>
                <a:lnTo>
                  <a:pt x="12562" y="96022"/>
                </a:lnTo>
                <a:cubicBezTo>
                  <a:pt x="12562" y="98466"/>
                  <a:pt x="13284" y="100561"/>
                  <a:pt x="14734" y="102288"/>
                </a:cubicBezTo>
                <a:cubicBezTo>
                  <a:pt x="16190" y="104050"/>
                  <a:pt x="17934" y="104933"/>
                  <a:pt x="19974" y="104933"/>
                </a:cubicBezTo>
                <a:lnTo>
                  <a:pt x="89941" y="104933"/>
                </a:lnTo>
                <a:cubicBezTo>
                  <a:pt x="91986" y="104933"/>
                  <a:pt x="93753" y="104050"/>
                  <a:pt x="95219" y="102288"/>
                </a:cubicBezTo>
                <a:cubicBezTo>
                  <a:pt x="96703" y="100561"/>
                  <a:pt x="97436" y="98466"/>
                  <a:pt x="97436" y="96022"/>
                </a:cubicBezTo>
                <a:lnTo>
                  <a:pt x="97436" y="70538"/>
                </a:lnTo>
                <a:close/>
                <a:moveTo>
                  <a:pt x="118527" y="15533"/>
                </a:moveTo>
                <a:cubicBezTo>
                  <a:pt x="119533" y="16727"/>
                  <a:pt x="120005" y="18177"/>
                  <a:pt x="119994" y="19877"/>
                </a:cubicBezTo>
                <a:cubicBezTo>
                  <a:pt x="119966" y="21561"/>
                  <a:pt x="119477" y="22977"/>
                  <a:pt x="118527" y="24122"/>
                </a:cubicBezTo>
                <a:lnTo>
                  <a:pt x="72256" y="79700"/>
                </a:lnTo>
                <a:lnTo>
                  <a:pt x="65861" y="87338"/>
                </a:lnTo>
                <a:cubicBezTo>
                  <a:pt x="64872" y="88544"/>
                  <a:pt x="63661" y="89133"/>
                  <a:pt x="62261" y="89133"/>
                </a:cubicBezTo>
                <a:cubicBezTo>
                  <a:pt x="60844" y="89133"/>
                  <a:pt x="59633" y="88544"/>
                  <a:pt x="58644" y="87338"/>
                </a:cubicBezTo>
                <a:lnTo>
                  <a:pt x="52132" y="79700"/>
                </a:lnTo>
                <a:lnTo>
                  <a:pt x="26552" y="48816"/>
                </a:lnTo>
                <a:cubicBezTo>
                  <a:pt x="25557" y="47627"/>
                  <a:pt x="25041" y="46188"/>
                  <a:pt x="25041" y="44477"/>
                </a:cubicBezTo>
                <a:cubicBezTo>
                  <a:pt x="25041" y="42794"/>
                  <a:pt x="25557" y="41338"/>
                  <a:pt x="26552" y="40150"/>
                </a:cubicBezTo>
                <a:lnTo>
                  <a:pt x="32930" y="32477"/>
                </a:lnTo>
                <a:cubicBezTo>
                  <a:pt x="33925" y="31305"/>
                  <a:pt x="35131" y="30700"/>
                  <a:pt x="36547" y="30700"/>
                </a:cubicBezTo>
                <a:cubicBezTo>
                  <a:pt x="37947" y="30700"/>
                  <a:pt x="39131" y="31300"/>
                  <a:pt x="40081" y="32477"/>
                </a:cubicBezTo>
                <a:lnTo>
                  <a:pt x="62216" y="59066"/>
                </a:lnTo>
                <a:lnTo>
                  <a:pt x="104793" y="7800"/>
                </a:lnTo>
                <a:cubicBezTo>
                  <a:pt x="105787" y="6588"/>
                  <a:pt x="107021" y="6022"/>
                  <a:pt x="108476" y="6038"/>
                </a:cubicBezTo>
                <a:cubicBezTo>
                  <a:pt x="109932" y="6066"/>
                  <a:pt x="111126" y="6655"/>
                  <a:pt x="112082" y="7800"/>
                </a:cubicBezTo>
                <a:lnTo>
                  <a:pt x="118527" y="15533"/>
                </a:lnTo>
                <a:close/>
              </a:path>
            </a:pathLst>
          </a:custGeom>
          <a:solidFill>
            <a:srgbClr val="7F7F7F"/>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sp>
        <p:nvSpPr>
          <p:cNvPr id="434" name="Google Shape;434;p63"/>
          <p:cNvSpPr/>
          <p:nvPr/>
        </p:nvSpPr>
        <p:spPr>
          <a:xfrm>
            <a:off x="2835293" y="8771905"/>
            <a:ext cx="652529" cy="687205"/>
          </a:xfrm>
          <a:custGeom>
            <a:avLst/>
            <a:gdLst/>
            <a:ahLst/>
            <a:cxnLst/>
            <a:rect l="l" t="t" r="r" b="b"/>
            <a:pathLst>
              <a:path w="120000" h="120000" extrusionOk="0">
                <a:moveTo>
                  <a:pt x="60038" y="0"/>
                </a:moveTo>
                <a:cubicBezTo>
                  <a:pt x="68338" y="0"/>
                  <a:pt x="76138" y="1566"/>
                  <a:pt x="83394" y="4705"/>
                </a:cubicBezTo>
                <a:cubicBezTo>
                  <a:pt x="90661" y="7822"/>
                  <a:pt x="97016" y="12088"/>
                  <a:pt x="102494" y="17533"/>
                </a:cubicBezTo>
                <a:cubicBezTo>
                  <a:pt x="107955" y="22961"/>
                  <a:pt x="112227" y="29316"/>
                  <a:pt x="115333" y="36611"/>
                </a:cubicBezTo>
                <a:cubicBezTo>
                  <a:pt x="118427" y="43888"/>
                  <a:pt x="119994" y="51700"/>
                  <a:pt x="119994" y="60000"/>
                </a:cubicBezTo>
                <a:cubicBezTo>
                  <a:pt x="119994" y="68294"/>
                  <a:pt x="118427" y="76105"/>
                  <a:pt x="115333" y="83383"/>
                </a:cubicBezTo>
                <a:cubicBezTo>
                  <a:pt x="112227" y="90666"/>
                  <a:pt x="107944" y="97033"/>
                  <a:pt x="102494" y="102461"/>
                </a:cubicBezTo>
                <a:cubicBezTo>
                  <a:pt x="97016" y="107905"/>
                  <a:pt x="90661" y="112172"/>
                  <a:pt x="83394" y="115288"/>
                </a:cubicBezTo>
                <a:cubicBezTo>
                  <a:pt x="76138" y="118427"/>
                  <a:pt x="68338" y="119994"/>
                  <a:pt x="60038" y="119994"/>
                </a:cubicBezTo>
                <a:cubicBezTo>
                  <a:pt x="51716" y="119994"/>
                  <a:pt x="43916" y="118427"/>
                  <a:pt x="36633" y="115288"/>
                </a:cubicBezTo>
                <a:cubicBezTo>
                  <a:pt x="29333" y="112172"/>
                  <a:pt x="22977" y="107905"/>
                  <a:pt x="17544" y="102461"/>
                </a:cubicBezTo>
                <a:cubicBezTo>
                  <a:pt x="12100" y="97033"/>
                  <a:pt x="7827" y="90666"/>
                  <a:pt x="4705" y="83383"/>
                </a:cubicBezTo>
                <a:cubicBezTo>
                  <a:pt x="1566" y="76105"/>
                  <a:pt x="0" y="68294"/>
                  <a:pt x="0" y="60000"/>
                </a:cubicBezTo>
                <a:cubicBezTo>
                  <a:pt x="0" y="51700"/>
                  <a:pt x="1566" y="43888"/>
                  <a:pt x="4705" y="36611"/>
                </a:cubicBezTo>
                <a:cubicBezTo>
                  <a:pt x="7827" y="29316"/>
                  <a:pt x="12116" y="22961"/>
                  <a:pt x="17544" y="17533"/>
                </a:cubicBezTo>
                <a:cubicBezTo>
                  <a:pt x="22977" y="12088"/>
                  <a:pt x="29333" y="7822"/>
                  <a:pt x="36633" y="4705"/>
                </a:cubicBezTo>
                <a:cubicBezTo>
                  <a:pt x="43900" y="1566"/>
                  <a:pt x="51700" y="0"/>
                  <a:pt x="60038" y="0"/>
                </a:cubicBezTo>
                <a:moveTo>
                  <a:pt x="100911" y="48955"/>
                </a:moveTo>
                <a:cubicBezTo>
                  <a:pt x="101600" y="48266"/>
                  <a:pt x="101961" y="47400"/>
                  <a:pt x="101994" y="46411"/>
                </a:cubicBezTo>
                <a:cubicBezTo>
                  <a:pt x="102011" y="45394"/>
                  <a:pt x="101661" y="44561"/>
                  <a:pt x="100911" y="43855"/>
                </a:cubicBezTo>
                <a:lnTo>
                  <a:pt x="93094" y="35822"/>
                </a:lnTo>
                <a:cubicBezTo>
                  <a:pt x="92294" y="35116"/>
                  <a:pt x="91411" y="34772"/>
                  <a:pt x="90422" y="34772"/>
                </a:cubicBezTo>
                <a:cubicBezTo>
                  <a:pt x="89438" y="34772"/>
                  <a:pt x="88588" y="35116"/>
                  <a:pt x="87833" y="35822"/>
                </a:cubicBezTo>
                <a:lnTo>
                  <a:pt x="53866" y="69833"/>
                </a:lnTo>
                <a:cubicBezTo>
                  <a:pt x="53161" y="70538"/>
                  <a:pt x="52311" y="70883"/>
                  <a:pt x="51355" y="70883"/>
                </a:cubicBezTo>
                <a:cubicBezTo>
                  <a:pt x="50383" y="70883"/>
                  <a:pt x="49522" y="70538"/>
                  <a:pt x="48766" y="69833"/>
                </a:cubicBezTo>
                <a:lnTo>
                  <a:pt x="32144" y="53238"/>
                </a:lnTo>
                <a:cubicBezTo>
                  <a:pt x="31438" y="52544"/>
                  <a:pt x="30588" y="52183"/>
                  <a:pt x="29633" y="52183"/>
                </a:cubicBezTo>
                <a:cubicBezTo>
                  <a:pt x="28644" y="52183"/>
                  <a:pt x="27750" y="52544"/>
                  <a:pt x="26883" y="53238"/>
                </a:cubicBezTo>
                <a:lnTo>
                  <a:pt x="19066" y="61188"/>
                </a:lnTo>
                <a:cubicBezTo>
                  <a:pt x="18361" y="61894"/>
                  <a:pt x="18033" y="62761"/>
                  <a:pt x="18033" y="63744"/>
                </a:cubicBezTo>
                <a:cubicBezTo>
                  <a:pt x="18033" y="64750"/>
                  <a:pt x="18361" y="65611"/>
                  <a:pt x="19066" y="66305"/>
                </a:cubicBezTo>
                <a:lnTo>
                  <a:pt x="43038" y="90272"/>
                </a:lnTo>
                <a:cubicBezTo>
                  <a:pt x="43744" y="90961"/>
                  <a:pt x="44683" y="91572"/>
                  <a:pt x="45894" y="92105"/>
                </a:cubicBezTo>
                <a:cubicBezTo>
                  <a:pt x="47100" y="92627"/>
                  <a:pt x="48200" y="92888"/>
                  <a:pt x="49205" y="92888"/>
                </a:cubicBezTo>
                <a:lnTo>
                  <a:pt x="53427" y="92888"/>
                </a:lnTo>
                <a:cubicBezTo>
                  <a:pt x="54416" y="92888"/>
                  <a:pt x="55516" y="92638"/>
                  <a:pt x="56694" y="92138"/>
                </a:cubicBezTo>
                <a:cubicBezTo>
                  <a:pt x="57872" y="91638"/>
                  <a:pt x="58844" y="91011"/>
                  <a:pt x="59594" y="90272"/>
                </a:cubicBezTo>
                <a:lnTo>
                  <a:pt x="100911" y="48955"/>
                </a:lnTo>
                <a:close/>
              </a:path>
            </a:pathLst>
          </a:custGeom>
          <a:solidFill>
            <a:srgbClr val="7F7F7F"/>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sp>
        <p:nvSpPr>
          <p:cNvPr id="435" name="Google Shape;435;p63"/>
          <p:cNvSpPr/>
          <p:nvPr/>
        </p:nvSpPr>
        <p:spPr>
          <a:xfrm>
            <a:off x="2952071" y="4584437"/>
            <a:ext cx="497454" cy="533587"/>
          </a:xfrm>
          <a:custGeom>
            <a:avLst/>
            <a:gdLst/>
            <a:ahLst/>
            <a:cxnLst/>
            <a:rect l="l" t="t" r="r" b="b"/>
            <a:pathLst>
              <a:path w="120000" h="120000" extrusionOk="0">
                <a:moveTo>
                  <a:pt x="100305" y="41566"/>
                </a:moveTo>
                <a:lnTo>
                  <a:pt x="32661" y="109288"/>
                </a:lnTo>
                <a:lnTo>
                  <a:pt x="0" y="119994"/>
                </a:lnTo>
                <a:lnTo>
                  <a:pt x="10716" y="87338"/>
                </a:lnTo>
                <a:lnTo>
                  <a:pt x="78427" y="19677"/>
                </a:lnTo>
                <a:lnTo>
                  <a:pt x="100305" y="41566"/>
                </a:lnTo>
                <a:close/>
                <a:moveTo>
                  <a:pt x="80466" y="36016"/>
                </a:moveTo>
                <a:cubicBezTo>
                  <a:pt x="81511" y="34972"/>
                  <a:pt x="81511" y="33844"/>
                  <a:pt x="80466" y="32655"/>
                </a:cubicBezTo>
                <a:cubicBezTo>
                  <a:pt x="79961" y="32133"/>
                  <a:pt x="79372" y="31872"/>
                  <a:pt x="78716" y="31872"/>
                </a:cubicBezTo>
                <a:cubicBezTo>
                  <a:pt x="78066" y="31872"/>
                  <a:pt x="77544" y="32133"/>
                  <a:pt x="77122" y="32655"/>
                </a:cubicBezTo>
                <a:lnTo>
                  <a:pt x="23216" y="86411"/>
                </a:lnTo>
                <a:cubicBezTo>
                  <a:pt x="22694" y="86933"/>
                  <a:pt x="22416" y="87505"/>
                  <a:pt x="22416" y="88155"/>
                </a:cubicBezTo>
                <a:cubicBezTo>
                  <a:pt x="22416" y="88811"/>
                  <a:pt x="22694" y="89400"/>
                  <a:pt x="23216" y="89922"/>
                </a:cubicBezTo>
                <a:cubicBezTo>
                  <a:pt x="23622" y="90344"/>
                  <a:pt x="24211" y="90538"/>
                  <a:pt x="24927" y="90538"/>
                </a:cubicBezTo>
                <a:cubicBezTo>
                  <a:pt x="25544" y="90538"/>
                  <a:pt x="26083" y="90344"/>
                  <a:pt x="26577" y="89922"/>
                </a:cubicBezTo>
                <a:lnTo>
                  <a:pt x="80466" y="36016"/>
                </a:lnTo>
                <a:close/>
                <a:moveTo>
                  <a:pt x="117255" y="11488"/>
                </a:moveTo>
                <a:cubicBezTo>
                  <a:pt x="119083" y="13300"/>
                  <a:pt x="119994" y="15500"/>
                  <a:pt x="119994" y="18077"/>
                </a:cubicBezTo>
                <a:cubicBezTo>
                  <a:pt x="119994" y="20672"/>
                  <a:pt x="119083" y="22827"/>
                  <a:pt x="117255" y="24605"/>
                </a:cubicBezTo>
                <a:lnTo>
                  <a:pt x="107972" y="33894"/>
                </a:lnTo>
                <a:lnTo>
                  <a:pt x="86094" y="12027"/>
                </a:lnTo>
                <a:lnTo>
                  <a:pt x="95394" y="2722"/>
                </a:lnTo>
                <a:cubicBezTo>
                  <a:pt x="97188" y="911"/>
                  <a:pt x="99388" y="0"/>
                  <a:pt x="101933" y="0"/>
                </a:cubicBezTo>
                <a:cubicBezTo>
                  <a:pt x="104483" y="0"/>
                  <a:pt x="106683" y="911"/>
                  <a:pt x="108494" y="2722"/>
                </a:cubicBezTo>
                <a:lnTo>
                  <a:pt x="112950" y="7033"/>
                </a:lnTo>
                <a:lnTo>
                  <a:pt x="117255" y="11488"/>
                </a:lnTo>
                <a:close/>
              </a:path>
            </a:pathLst>
          </a:custGeom>
          <a:solidFill>
            <a:srgbClr val="7F7F7F"/>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sp>
        <p:nvSpPr>
          <p:cNvPr id="2" name="TextBox 1"/>
          <p:cNvSpPr txBox="1"/>
          <p:nvPr/>
        </p:nvSpPr>
        <p:spPr>
          <a:xfrm>
            <a:off x="1736388" y="1791121"/>
            <a:ext cx="15841196" cy="954107"/>
          </a:xfrm>
          <a:prstGeom prst="rect">
            <a:avLst/>
          </a:prstGeom>
          <a:noFill/>
        </p:spPr>
        <p:txBody>
          <a:bodyPr wrap="none" rtlCol="0">
            <a:spAutoFit/>
          </a:bodyPr>
          <a:lstStyle/>
          <a:p>
            <a:r>
              <a:rPr lang="en-US" sz="2800" b="1" dirty="0">
                <a:solidFill>
                  <a:schemeClr val="accent3">
                    <a:lumMod val="75000"/>
                  </a:schemeClr>
                </a:solidFill>
                <a:latin typeface="Gotham Light" pitchFamily="50" charset="0"/>
                <a:ea typeface="Helvetica Neue"/>
                <a:cs typeface="Helvetica Neue"/>
                <a:sym typeface="Helvetica Neue"/>
              </a:rPr>
              <a:t>IF YOU CLICK ON FINISH BUTTON AND FINALIZE YOUR REGISTRATION YOU CAN RETURN TO THE SYSTEM </a:t>
            </a:r>
          </a:p>
          <a:p>
            <a:pPr algn="ctr"/>
            <a:r>
              <a:rPr lang="en-US" sz="2800" b="1" dirty="0">
                <a:solidFill>
                  <a:schemeClr val="accent3">
                    <a:lumMod val="75000"/>
                  </a:schemeClr>
                </a:solidFill>
                <a:latin typeface="Gotham Light" pitchFamily="50" charset="0"/>
                <a:ea typeface="Helvetica Neue"/>
                <a:cs typeface="Helvetica Neue"/>
                <a:sym typeface="Helvetica Neue"/>
              </a:rPr>
              <a:t>TO CHANGE YOUR COURSES (IF IT HAS NOT BEEN APPROVED BY THE ADVISOR YET).</a:t>
            </a:r>
            <a:endParaRPr lang="tr-TR" sz="2800" dirty="0">
              <a:solidFill>
                <a:schemeClr val="accent3">
                  <a:lumMod val="75000"/>
                </a:schemeClr>
              </a:solidFill>
              <a:latin typeface="Gotham Light" pitchFamily="50"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fade">
                                      <p:cBhvr>
                                        <p:cTn id="7" dur="1000"/>
                                        <p:tgtEl>
                                          <p:spTgt spid="42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9"/>
                                        </p:tgtEl>
                                        <p:attrNameLst>
                                          <p:attrName>style.visibility</p:attrName>
                                        </p:attrNameLst>
                                      </p:cBhvr>
                                      <p:to>
                                        <p:strVal val="visible"/>
                                      </p:to>
                                    </p:set>
                                    <p:animEffect transition="in" filter="fade">
                                      <p:cBhvr>
                                        <p:cTn id="11" dur="500"/>
                                        <p:tgtEl>
                                          <p:spTgt spid="429"/>
                                        </p:tgtEl>
                                      </p:cBhvr>
                                    </p:animEffect>
                                  </p:childTnLst>
                                </p:cTn>
                              </p:par>
                              <p:par>
                                <p:cTn id="12" presetID="10" presetClass="entr" presetSubtype="0" fill="hold" nodeType="withEffect">
                                  <p:stCondLst>
                                    <p:cond delay="0"/>
                                  </p:stCondLst>
                                  <p:childTnLst>
                                    <p:set>
                                      <p:cBhvr>
                                        <p:cTn id="13" dur="1" fill="hold">
                                          <p:stCondLst>
                                            <p:cond delay="0"/>
                                          </p:stCondLst>
                                        </p:cTn>
                                        <p:tgtEl>
                                          <p:spTgt spid="432"/>
                                        </p:tgtEl>
                                        <p:attrNameLst>
                                          <p:attrName>style.visibility</p:attrName>
                                        </p:attrNameLst>
                                      </p:cBhvr>
                                      <p:to>
                                        <p:strVal val="visible"/>
                                      </p:to>
                                    </p:set>
                                    <p:animEffect transition="in" filter="fade">
                                      <p:cBhvr>
                                        <p:cTn id="14" dur="500"/>
                                        <p:tgtEl>
                                          <p:spTgt spid="432"/>
                                        </p:tgtEl>
                                      </p:cBhvr>
                                    </p:animEffect>
                                  </p:childTnLst>
                                </p:cTn>
                              </p:par>
                              <p:par>
                                <p:cTn id="15" presetID="10" presetClass="entr" presetSubtype="0" fill="hold" nodeType="withEffect">
                                  <p:stCondLst>
                                    <p:cond delay="0"/>
                                  </p:stCondLst>
                                  <p:childTnLst>
                                    <p:set>
                                      <p:cBhvr>
                                        <p:cTn id="16" dur="1" fill="hold">
                                          <p:stCondLst>
                                            <p:cond delay="0"/>
                                          </p:stCondLst>
                                        </p:cTn>
                                        <p:tgtEl>
                                          <p:spTgt spid="433"/>
                                        </p:tgtEl>
                                        <p:attrNameLst>
                                          <p:attrName>style.visibility</p:attrName>
                                        </p:attrNameLst>
                                      </p:cBhvr>
                                      <p:to>
                                        <p:strVal val="visible"/>
                                      </p:to>
                                    </p:set>
                                    <p:animEffect transition="in" filter="fade">
                                      <p:cBhvr>
                                        <p:cTn id="17" dur="500"/>
                                        <p:tgtEl>
                                          <p:spTgt spid="433"/>
                                        </p:tgtEl>
                                      </p:cBhvr>
                                    </p:animEffect>
                                  </p:childTnLst>
                                </p:cTn>
                              </p:par>
                              <p:par>
                                <p:cTn id="18" presetID="10" presetClass="entr" presetSubtype="0" fill="hold" nodeType="withEffect">
                                  <p:stCondLst>
                                    <p:cond delay="0"/>
                                  </p:stCondLst>
                                  <p:childTnLst>
                                    <p:set>
                                      <p:cBhvr>
                                        <p:cTn id="19" dur="1" fill="hold">
                                          <p:stCondLst>
                                            <p:cond delay="0"/>
                                          </p:stCondLst>
                                        </p:cTn>
                                        <p:tgtEl>
                                          <p:spTgt spid="434"/>
                                        </p:tgtEl>
                                        <p:attrNameLst>
                                          <p:attrName>style.visibility</p:attrName>
                                        </p:attrNameLst>
                                      </p:cBhvr>
                                      <p:to>
                                        <p:strVal val="visible"/>
                                      </p:to>
                                    </p:set>
                                    <p:animEffect transition="in" filter="fade">
                                      <p:cBhvr>
                                        <p:cTn id="20" dur="500"/>
                                        <p:tgtEl>
                                          <p:spTgt spid="434"/>
                                        </p:tgtEl>
                                      </p:cBhvr>
                                    </p:animEffect>
                                  </p:childTnLst>
                                </p:cTn>
                              </p:par>
                              <p:par>
                                <p:cTn id="21" presetID="10" presetClass="entr" presetSubtype="0" fill="hold" nodeType="withEffect">
                                  <p:stCondLst>
                                    <p:cond delay="0"/>
                                  </p:stCondLst>
                                  <p:childTnLst>
                                    <p:set>
                                      <p:cBhvr>
                                        <p:cTn id="22" dur="1" fill="hold">
                                          <p:stCondLst>
                                            <p:cond delay="0"/>
                                          </p:stCondLst>
                                        </p:cTn>
                                        <p:tgtEl>
                                          <p:spTgt spid="435"/>
                                        </p:tgtEl>
                                        <p:attrNameLst>
                                          <p:attrName>style.visibility</p:attrName>
                                        </p:attrNameLst>
                                      </p:cBhvr>
                                      <p:to>
                                        <p:strVal val="visible"/>
                                      </p:to>
                                    </p:set>
                                    <p:animEffect transition="in" filter="fade">
                                      <p:cBhvr>
                                        <p:cTn id="23" dur="500"/>
                                        <p:tgtEl>
                                          <p:spTgt spid="4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31"/>
                                        </p:tgtEl>
                                        <p:attrNameLst>
                                          <p:attrName>style.visibility</p:attrName>
                                        </p:attrNameLst>
                                      </p:cBhvr>
                                      <p:to>
                                        <p:strVal val="visible"/>
                                      </p:to>
                                    </p:set>
                                    <p:animEffect transition="in" filter="fade">
                                      <p:cBhvr>
                                        <p:cTn id="29" dur="5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4"/>
          <p:cNvSpPr/>
          <p:nvPr/>
        </p:nvSpPr>
        <p:spPr>
          <a:xfrm>
            <a:off x="15566998" y="0"/>
            <a:ext cx="8820177"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Click </a:t>
            </a:r>
            <a:r>
              <a:rPr lang="en-US" sz="4300" dirty="0">
                <a:solidFill>
                  <a:schemeClr val="lt1"/>
                </a:solidFill>
                <a:latin typeface="Gotham Light" pitchFamily="50" charset="0"/>
                <a:ea typeface="Open Sans Light"/>
                <a:cs typeface="Open Sans Light"/>
                <a:sym typeface="Open Sans Light"/>
              </a:rPr>
              <a:t>‘</a:t>
            </a:r>
            <a:r>
              <a:rPr lang="en-US" sz="4300" b="0" i="0" u="none" strike="noStrike" cap="none" dirty="0">
                <a:solidFill>
                  <a:schemeClr val="lt1"/>
                </a:solidFill>
                <a:latin typeface="Gotham Light" pitchFamily="50" charset="0"/>
                <a:ea typeface="Open Sans Light"/>
                <a:cs typeface="Open Sans Light"/>
                <a:sym typeface="Open Sans Light"/>
              </a:rPr>
              <a:t>Term Registration</a:t>
            </a:r>
            <a:r>
              <a:rPr lang="en-US" sz="4300" dirty="0">
                <a:solidFill>
                  <a:schemeClr val="lt1"/>
                </a:solidFill>
                <a:latin typeface="Gotham Light" pitchFamily="50" charset="0"/>
                <a:ea typeface="Open Sans Light"/>
                <a:cs typeface="Open Sans Light"/>
                <a:sym typeface="Open Sans Light"/>
              </a:rPr>
              <a:t>’</a:t>
            </a:r>
            <a:r>
              <a:rPr lang="en-US" sz="4300" b="0" i="0" u="none" strike="noStrike" cap="none" dirty="0">
                <a:solidFill>
                  <a:schemeClr val="lt1"/>
                </a:solidFill>
                <a:latin typeface="Gotham Light" pitchFamily="50" charset="0"/>
                <a:ea typeface="Open Sans Light"/>
                <a:cs typeface="Open Sans Light"/>
                <a:sym typeface="Open Sans Light"/>
              </a:rPr>
              <a:t> and enter your registration code</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 to restart your course registration.</a:t>
            </a:r>
            <a:endParaRPr sz="1400" b="0" i="0" u="none" strike="noStrike" cap="none" dirty="0">
              <a:solidFill>
                <a:srgbClr val="000000"/>
              </a:solidFill>
              <a:latin typeface="Gotham Light" pitchFamily="50" charset="0"/>
              <a:sym typeface="Arial"/>
            </a:endParaRPr>
          </a:p>
        </p:txBody>
      </p:sp>
      <p:sp>
        <p:nvSpPr>
          <p:cNvPr id="441" name="Google Shape;441;p64"/>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442" name="Google Shape;442;p64"/>
          <p:cNvSpPr/>
          <p:nvPr/>
        </p:nvSpPr>
        <p:spPr>
          <a:xfrm>
            <a:off x="16570266" y="1339863"/>
            <a:ext cx="1196774" cy="66247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23700" b="0" i="0" u="none" strike="noStrike" cap="none">
              <a:solidFill>
                <a:schemeClr val="dk1"/>
              </a:solidFill>
              <a:latin typeface="Calibri"/>
              <a:ea typeface="Calibri"/>
              <a:cs typeface="Calibri"/>
              <a:sym typeface="Calibri"/>
            </a:endParaRPr>
          </a:p>
        </p:txBody>
      </p:sp>
      <p:pic>
        <p:nvPicPr>
          <p:cNvPr id="443" name="Google Shape;443;p64" descr="C:\Users\burcak\Downloads\Student- Registration-Kayıt (3).jpg"/>
          <p:cNvPicPr preferRelativeResize="0"/>
          <p:nvPr/>
        </p:nvPicPr>
        <p:blipFill rotWithShape="1">
          <a:blip r:embed="rId3">
            <a:alphaModFix/>
          </a:blip>
          <a:srcRect/>
          <a:stretch/>
        </p:blipFill>
        <p:spPr>
          <a:xfrm>
            <a:off x="267299" y="3040516"/>
            <a:ext cx="15029469" cy="7092031"/>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fade">
                                      <p:cBhvr>
                                        <p:cTn id="7" dur="500"/>
                                        <p:tgtEl>
                                          <p:spTgt spid="4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1"/>
                                        </p:tgtEl>
                                        <p:attrNameLst>
                                          <p:attrName>style.visibility</p:attrName>
                                        </p:attrNameLst>
                                      </p:cBhvr>
                                      <p:to>
                                        <p:strVal val="visible"/>
                                      </p:to>
                                    </p:set>
                                    <p:animEffect transition="in" filter="fade">
                                      <p:cBhvr>
                                        <p:cTn id="11" dur="5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447"/>
        <p:cNvGrpSpPr/>
        <p:nvPr/>
      </p:nvGrpSpPr>
      <p:grpSpPr>
        <a:xfrm>
          <a:off x="0" y="0"/>
          <a:ext cx="0" cy="0"/>
          <a:chOff x="0" y="0"/>
          <a:chExt cx="0" cy="0"/>
        </a:xfrm>
      </p:grpSpPr>
      <p:sp>
        <p:nvSpPr>
          <p:cNvPr id="448" name="Google Shape;448;p65"/>
          <p:cNvSpPr/>
          <p:nvPr/>
        </p:nvSpPr>
        <p:spPr>
          <a:xfrm>
            <a:off x="11218246" y="2155301"/>
            <a:ext cx="2386125" cy="238612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449" name="Google Shape;449;p65"/>
          <p:cNvSpPr txBox="1"/>
          <p:nvPr/>
        </p:nvSpPr>
        <p:spPr>
          <a:xfrm>
            <a:off x="3662478" y="5745515"/>
            <a:ext cx="17131486" cy="2429797"/>
          </a:xfrm>
          <a:prstGeom prst="rect">
            <a:avLst/>
          </a:prstGeom>
          <a:noFill/>
          <a:ln>
            <a:noFill/>
          </a:ln>
        </p:spPr>
        <p:txBody>
          <a:bodyPr spcFirstLastPara="1" wrap="square" lIns="91400" tIns="45700" rIns="91400" bIns="45700" anchor="t" anchorCtr="0">
            <a:noAutofit/>
          </a:bodyPr>
          <a:lstStyle/>
          <a:p>
            <a:pPr marL="0" marR="0" lvl="0" indent="0" algn="ctr" rtl="0">
              <a:lnSpc>
                <a:spcPct val="90000"/>
              </a:lnSpc>
              <a:spcBef>
                <a:spcPts val="0"/>
              </a:spcBef>
              <a:spcAft>
                <a:spcPts val="0"/>
              </a:spcAft>
              <a:buClr>
                <a:schemeClr val="lt2"/>
              </a:buClr>
              <a:buSzPts val="8800"/>
              <a:buFont typeface="Open Sans"/>
              <a:buNone/>
            </a:pPr>
            <a:endParaRPr sz="8800" b="0" i="0" u="none" strike="noStrike" cap="none">
              <a:solidFill>
                <a:schemeClr val="lt1"/>
              </a:solidFill>
              <a:latin typeface="Open Sans Light"/>
              <a:ea typeface="Open Sans Light"/>
              <a:cs typeface="Open Sans Light"/>
              <a:sym typeface="Open Sans Light"/>
            </a:endParaRPr>
          </a:p>
        </p:txBody>
      </p:sp>
      <p:sp>
        <p:nvSpPr>
          <p:cNvPr id="452" name="Google Shape;452;p65"/>
          <p:cNvSpPr/>
          <p:nvPr/>
        </p:nvSpPr>
        <p:spPr>
          <a:xfrm>
            <a:off x="3662478" y="5538029"/>
            <a:ext cx="17338454" cy="5650778"/>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0000"/>
              </a:buClr>
              <a:buSzPts val="4300"/>
              <a:buFont typeface="Arial"/>
              <a:buNone/>
            </a:pPr>
            <a:r>
              <a:rPr lang="en-US" sz="4300" i="0" u="none" strike="noStrike" cap="none" dirty="0">
                <a:solidFill>
                  <a:schemeClr val="lt1"/>
                </a:solidFill>
                <a:latin typeface="Gotham Bold" pitchFamily="50" charset="0"/>
                <a:ea typeface="Helvetica Neue"/>
                <a:cs typeface="Helvetica Neue"/>
                <a:sym typeface="Helvetica Neue"/>
              </a:rPr>
              <a:t>ADD-DROP</a:t>
            </a:r>
            <a:endParaRPr sz="1400" i="0" u="none" strike="noStrike" cap="none" dirty="0">
              <a:solidFill>
                <a:srgbClr val="000000"/>
              </a:solidFill>
              <a:latin typeface="Gotham Bold" pitchFamily="50" charset="0"/>
              <a:sym typeface="Arial"/>
            </a:endParaRPr>
          </a:p>
          <a:p>
            <a:pPr marL="0" marR="0" lvl="0" indent="0" algn="ctr" rtl="0">
              <a:lnSpc>
                <a:spcPct val="120000"/>
              </a:lnSpc>
              <a:spcBef>
                <a:spcPts val="0"/>
              </a:spcBef>
              <a:spcAft>
                <a:spcPts val="0"/>
              </a:spcAft>
              <a:buClr>
                <a:srgbClr val="000000"/>
              </a:buClr>
              <a:buSzPts val="4300"/>
              <a:buFont typeface="Arial"/>
              <a:buNone/>
            </a:pPr>
            <a:endParaRPr lang="en-US" sz="3600" b="1" i="0" u="none" strike="noStrike" cap="none" dirty="0">
              <a:solidFill>
                <a:schemeClr val="lt1"/>
              </a:solidFill>
              <a:latin typeface="Gotham Light" pitchFamily="50" charset="0"/>
              <a:ea typeface="Helvetica Neue"/>
              <a:cs typeface="Helvetica Neue"/>
              <a:sym typeface="Helvetica Neue"/>
            </a:endParaRPr>
          </a:p>
          <a:p>
            <a:pPr marL="0" marR="0" lvl="0" indent="0" algn="ctr" rtl="0">
              <a:lnSpc>
                <a:spcPct val="120000"/>
              </a:lnSpc>
              <a:spcBef>
                <a:spcPts val="0"/>
              </a:spcBef>
              <a:spcAft>
                <a:spcPts val="0"/>
              </a:spcAft>
              <a:buClr>
                <a:srgbClr val="000000"/>
              </a:buClr>
              <a:buSzPts val="4300"/>
              <a:buFont typeface="Arial"/>
              <a:buNone/>
            </a:pPr>
            <a:endParaRPr sz="3600" b="1" i="0" u="none" strike="noStrike" cap="none" dirty="0">
              <a:solidFill>
                <a:schemeClr val="lt1"/>
              </a:solidFill>
              <a:latin typeface="Gotham Light" pitchFamily="50" charset="0"/>
              <a:ea typeface="Helvetica Neue"/>
              <a:cs typeface="Helvetica Neue"/>
              <a:sym typeface="Helvetica Neue"/>
            </a:endParaRPr>
          </a:p>
          <a:p>
            <a:pPr marL="0" marR="0" lvl="0" indent="0" algn="ctr" rtl="0">
              <a:lnSpc>
                <a:spcPct val="120000"/>
              </a:lnSpc>
              <a:spcBef>
                <a:spcPts val="0"/>
              </a:spcBef>
              <a:spcAft>
                <a:spcPts val="0"/>
              </a:spcAft>
              <a:buClr>
                <a:srgbClr val="000000"/>
              </a:buClr>
              <a:buSzPts val="4300"/>
              <a:buFont typeface="Arial"/>
              <a:buNone/>
            </a:pPr>
            <a:r>
              <a:rPr lang="en-US" sz="3600" b="0" i="0" u="none" strike="noStrike" cap="none" dirty="0">
                <a:solidFill>
                  <a:schemeClr val="lt1"/>
                </a:solidFill>
                <a:latin typeface="Gotham Light" pitchFamily="50" charset="0"/>
                <a:ea typeface="Helvetica Neue"/>
                <a:cs typeface="Helvetica Neue"/>
                <a:sym typeface="Helvetica Neue"/>
              </a:rPr>
              <a:t>You can change your elective courses only during the add-drop period from your student’s personal page (SIS) under the add-drop link between</a:t>
            </a:r>
            <a:endParaRPr sz="1100" b="0" i="0" u="none" strike="noStrike" cap="none" dirty="0">
              <a:solidFill>
                <a:srgbClr val="000000"/>
              </a:solidFill>
              <a:latin typeface="Gotham Light" pitchFamily="50" charset="0"/>
              <a:sym typeface="Arial"/>
            </a:endParaRPr>
          </a:p>
          <a:p>
            <a:pPr marL="0" marR="0" lvl="0" indent="0" algn="ctr" rtl="0">
              <a:lnSpc>
                <a:spcPct val="120000"/>
              </a:lnSpc>
              <a:spcBef>
                <a:spcPts val="0"/>
              </a:spcBef>
              <a:spcAft>
                <a:spcPts val="0"/>
              </a:spcAft>
              <a:buClr>
                <a:srgbClr val="000000"/>
              </a:buClr>
              <a:buSzPts val="4300"/>
              <a:buFont typeface="Arial"/>
              <a:buNone/>
            </a:pPr>
            <a:r>
              <a:rPr lang="en-US" sz="4000" i="0" u="none" strike="noStrike" cap="none" dirty="0">
                <a:solidFill>
                  <a:schemeClr val="lt1"/>
                </a:solidFill>
                <a:latin typeface="Gotham Bold" pitchFamily="50" charset="0"/>
                <a:ea typeface="Helvetica Neue"/>
                <a:cs typeface="Helvetica Neue"/>
                <a:sym typeface="Helvetica Neue"/>
              </a:rPr>
              <a:t>October 10-12</a:t>
            </a:r>
            <a:endParaRPr sz="4000" i="0" u="none" strike="noStrike" cap="none" dirty="0">
              <a:solidFill>
                <a:schemeClr val="lt1"/>
              </a:solidFill>
              <a:latin typeface="Gotham Bold" pitchFamily="50" charset="0"/>
              <a:ea typeface="Helvetica Neue"/>
              <a:cs typeface="Helvetica Neue"/>
              <a:sym typeface="Helvetica Neue"/>
            </a:endParaRPr>
          </a:p>
          <a:p>
            <a:pPr marL="0" marR="0" lvl="0" indent="0" algn="ctr" rtl="0">
              <a:lnSpc>
                <a:spcPct val="120000"/>
              </a:lnSpc>
              <a:spcBef>
                <a:spcPts val="0"/>
              </a:spcBef>
              <a:spcAft>
                <a:spcPts val="0"/>
              </a:spcAft>
              <a:buClr>
                <a:srgbClr val="000000"/>
              </a:buClr>
              <a:buSzPts val="4300"/>
              <a:buFont typeface="Arial"/>
              <a:buNone/>
            </a:pPr>
            <a:endParaRPr sz="4300" b="0" i="0" u="none" strike="noStrike" cap="none" dirty="0">
              <a:solidFill>
                <a:schemeClr val="lt1"/>
              </a:solidFill>
              <a:latin typeface="Helvetica Neue"/>
              <a:ea typeface="Helvetica Neue"/>
              <a:cs typeface="Helvetica Neue"/>
              <a:sym typeface="Helvetica Neue"/>
            </a:endParaRPr>
          </a:p>
        </p:txBody>
      </p:sp>
      <p:sp>
        <p:nvSpPr>
          <p:cNvPr id="450" name="Google Shape;450;p65"/>
          <p:cNvSpPr/>
          <p:nvPr/>
        </p:nvSpPr>
        <p:spPr>
          <a:xfrm>
            <a:off x="11578026" y="6771296"/>
            <a:ext cx="1553645" cy="128013"/>
          </a:xfrm>
          <a:prstGeom prst="rect">
            <a:avLst/>
          </a:prstGeom>
          <a:solidFill>
            <a:schemeClr val="tx2">
              <a:lumMod val="50000"/>
            </a:schemeClr>
          </a:solidFill>
          <a:ln>
            <a:noFill/>
          </a:ln>
        </p:spPr>
        <p:txBody>
          <a:bodyPr spcFirstLastPara="1" wrap="square" lIns="91300" tIns="45650" rIns="91300" bIns="4565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accent2"/>
              </a:solidFill>
              <a:latin typeface="Open Sans Light"/>
              <a:ea typeface="Open Sans Light"/>
              <a:cs typeface="Open Sans Light"/>
              <a:sym typeface="Open Sans Light"/>
            </a:endParaRPr>
          </a:p>
        </p:txBody>
      </p:sp>
      <p:sp>
        <p:nvSpPr>
          <p:cNvPr id="451" name="Google Shape;451;p65"/>
          <p:cNvSpPr/>
          <p:nvPr/>
        </p:nvSpPr>
        <p:spPr>
          <a:xfrm>
            <a:off x="5486400" y="6480974"/>
            <a:ext cx="12656457"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chemeClr val="lt1"/>
              </a:solidFill>
              <a:latin typeface="Calibri"/>
              <a:ea typeface="Calibri"/>
              <a:cs typeface="Calibri"/>
              <a:sym typeface="Calibri"/>
            </a:endParaRPr>
          </a:p>
        </p:txBody>
      </p:sp>
      <p:sp>
        <p:nvSpPr>
          <p:cNvPr id="453" name="Google Shape;453;p65"/>
          <p:cNvSpPr/>
          <p:nvPr/>
        </p:nvSpPr>
        <p:spPr>
          <a:xfrm rot="5400000">
            <a:off x="11930227" y="2895198"/>
            <a:ext cx="965564" cy="941547"/>
          </a:xfrm>
          <a:custGeom>
            <a:avLst/>
            <a:gdLst/>
            <a:ahLst/>
            <a:cxnLst/>
            <a:rect l="l" t="t" r="r" b="b"/>
            <a:pathLst>
              <a:path w="120000" h="120000" extrusionOk="0">
                <a:moveTo>
                  <a:pt x="50887" y="93033"/>
                </a:moveTo>
                <a:cubicBezTo>
                  <a:pt x="51150" y="93538"/>
                  <a:pt x="51384" y="94022"/>
                  <a:pt x="51641" y="94511"/>
                </a:cubicBezTo>
                <a:cubicBezTo>
                  <a:pt x="51904" y="94983"/>
                  <a:pt x="52245" y="95450"/>
                  <a:pt x="52692" y="95966"/>
                </a:cubicBezTo>
                <a:lnTo>
                  <a:pt x="68492" y="117050"/>
                </a:lnTo>
                <a:lnTo>
                  <a:pt x="24991" y="117050"/>
                </a:lnTo>
                <a:cubicBezTo>
                  <a:pt x="23616" y="117050"/>
                  <a:pt x="22426" y="116466"/>
                  <a:pt x="21448" y="115305"/>
                </a:cubicBezTo>
                <a:cubicBezTo>
                  <a:pt x="20465" y="114127"/>
                  <a:pt x="19968" y="112700"/>
                  <a:pt x="19968" y="111038"/>
                </a:cubicBezTo>
                <a:lnTo>
                  <a:pt x="19968" y="41966"/>
                </a:lnTo>
                <a:lnTo>
                  <a:pt x="4402" y="41966"/>
                </a:lnTo>
                <a:cubicBezTo>
                  <a:pt x="2100" y="41966"/>
                  <a:pt x="703" y="41216"/>
                  <a:pt x="178" y="39694"/>
                </a:cubicBezTo>
                <a:cubicBezTo>
                  <a:pt x="-340" y="38172"/>
                  <a:pt x="257" y="36272"/>
                  <a:pt x="1972" y="34016"/>
                </a:cubicBezTo>
                <a:lnTo>
                  <a:pt x="26063" y="2177"/>
                </a:lnTo>
                <a:cubicBezTo>
                  <a:pt x="27097" y="733"/>
                  <a:pt x="28427" y="0"/>
                  <a:pt x="30008" y="0"/>
                </a:cubicBezTo>
                <a:cubicBezTo>
                  <a:pt x="31628" y="0"/>
                  <a:pt x="32975" y="733"/>
                  <a:pt x="34025" y="2177"/>
                </a:cubicBezTo>
                <a:lnTo>
                  <a:pt x="58117" y="34016"/>
                </a:lnTo>
                <a:cubicBezTo>
                  <a:pt x="59826" y="36272"/>
                  <a:pt x="60413" y="38172"/>
                  <a:pt x="59905" y="39694"/>
                </a:cubicBezTo>
                <a:cubicBezTo>
                  <a:pt x="59385" y="41216"/>
                  <a:pt x="57971" y="41966"/>
                  <a:pt x="55681" y="41966"/>
                </a:cubicBezTo>
                <a:lnTo>
                  <a:pt x="40037" y="41966"/>
                </a:lnTo>
                <a:lnTo>
                  <a:pt x="40037" y="93033"/>
                </a:lnTo>
                <a:lnTo>
                  <a:pt x="50887" y="93033"/>
                </a:lnTo>
                <a:close/>
                <a:moveTo>
                  <a:pt x="115591" y="78027"/>
                </a:moveTo>
                <a:cubicBezTo>
                  <a:pt x="117893" y="78027"/>
                  <a:pt x="119290" y="78794"/>
                  <a:pt x="119815" y="80316"/>
                </a:cubicBezTo>
                <a:cubicBezTo>
                  <a:pt x="120340" y="81838"/>
                  <a:pt x="119737" y="83716"/>
                  <a:pt x="118038" y="85977"/>
                </a:cubicBezTo>
                <a:lnTo>
                  <a:pt x="93930" y="117816"/>
                </a:lnTo>
                <a:cubicBezTo>
                  <a:pt x="92885" y="119261"/>
                  <a:pt x="91567" y="119994"/>
                  <a:pt x="89986" y="119994"/>
                </a:cubicBezTo>
                <a:cubicBezTo>
                  <a:pt x="88349" y="119994"/>
                  <a:pt x="87019" y="119261"/>
                  <a:pt x="85968" y="117816"/>
                </a:cubicBezTo>
                <a:lnTo>
                  <a:pt x="61877" y="85977"/>
                </a:lnTo>
                <a:cubicBezTo>
                  <a:pt x="60167" y="83722"/>
                  <a:pt x="59564" y="81838"/>
                  <a:pt x="60089" y="80316"/>
                </a:cubicBezTo>
                <a:cubicBezTo>
                  <a:pt x="60608" y="78794"/>
                  <a:pt x="62011" y="78027"/>
                  <a:pt x="64313" y="78027"/>
                </a:cubicBezTo>
                <a:lnTo>
                  <a:pt x="79957" y="78027"/>
                </a:lnTo>
                <a:lnTo>
                  <a:pt x="79957" y="27116"/>
                </a:lnTo>
                <a:lnTo>
                  <a:pt x="69067" y="27116"/>
                </a:lnTo>
                <a:cubicBezTo>
                  <a:pt x="68805" y="26616"/>
                  <a:pt x="68559" y="26094"/>
                  <a:pt x="68274" y="25577"/>
                </a:cubicBezTo>
                <a:cubicBezTo>
                  <a:pt x="67995" y="25044"/>
                  <a:pt x="67699" y="24544"/>
                  <a:pt x="67358" y="24038"/>
                </a:cubicBezTo>
                <a:lnTo>
                  <a:pt x="51474" y="3088"/>
                </a:lnTo>
                <a:lnTo>
                  <a:pt x="94964" y="3088"/>
                </a:lnTo>
                <a:cubicBezTo>
                  <a:pt x="96338" y="3088"/>
                  <a:pt x="97500" y="3650"/>
                  <a:pt x="98484" y="4783"/>
                </a:cubicBezTo>
                <a:cubicBezTo>
                  <a:pt x="99433" y="5894"/>
                  <a:pt x="99908" y="7338"/>
                  <a:pt x="99908" y="9094"/>
                </a:cubicBezTo>
                <a:lnTo>
                  <a:pt x="99908" y="78027"/>
                </a:lnTo>
                <a:lnTo>
                  <a:pt x="115591" y="78027"/>
                </a:lnTo>
                <a:close/>
              </a:path>
            </a:pathLst>
          </a:custGeom>
          <a:solidFill>
            <a:schemeClr val="tx2">
              <a:lumMod val="75000"/>
            </a:schemeClr>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tx2">
                  <a:lumMod val="75000"/>
                </a:schemeClr>
              </a:solidFill>
              <a:latin typeface="Gill Sans"/>
              <a:ea typeface="Gill Sans"/>
              <a:cs typeface="Gill Sans"/>
              <a:sym typeface="Gill Sans"/>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9"/>
                                        </p:tgtEl>
                                        <p:attrNameLst>
                                          <p:attrName>style.visibility</p:attrName>
                                        </p:attrNameLst>
                                      </p:cBhvr>
                                      <p:to>
                                        <p:strVal val="visible"/>
                                      </p:to>
                                    </p:set>
                                    <p:animEffect transition="in" filter="fade">
                                      <p:cBhvr>
                                        <p:cTn id="7" dur="1000"/>
                                        <p:tgtEl>
                                          <p:spTgt spid="449"/>
                                        </p:tgtEl>
                                      </p:cBhvr>
                                    </p:animEffect>
                                  </p:childTnLst>
                                </p:cTn>
                              </p:par>
                              <p:par>
                                <p:cTn id="8" presetID="10" presetClass="entr" presetSubtype="0" fill="hold" nodeType="withEffect">
                                  <p:stCondLst>
                                    <p:cond delay="0"/>
                                  </p:stCondLst>
                                  <p:childTnLst>
                                    <p:set>
                                      <p:cBhvr>
                                        <p:cTn id="9" dur="1" fill="hold">
                                          <p:stCondLst>
                                            <p:cond delay="0"/>
                                          </p:stCondLst>
                                        </p:cTn>
                                        <p:tgtEl>
                                          <p:spTgt spid="450"/>
                                        </p:tgtEl>
                                        <p:attrNameLst>
                                          <p:attrName>style.visibility</p:attrName>
                                        </p:attrNameLst>
                                      </p:cBhvr>
                                      <p:to>
                                        <p:strVal val="visible"/>
                                      </p:to>
                                    </p:set>
                                    <p:animEffect transition="in" filter="fade">
                                      <p:cBhvr>
                                        <p:cTn id="10" dur="500"/>
                                        <p:tgtEl>
                                          <p:spTgt spid="450"/>
                                        </p:tgtEl>
                                      </p:cBhvr>
                                    </p:animEffect>
                                  </p:childTnLst>
                                </p:cTn>
                              </p:par>
                              <p:par>
                                <p:cTn id="11" presetID="10" presetClass="entr" presetSubtype="0" fill="hold" nodeType="withEffect">
                                  <p:stCondLst>
                                    <p:cond delay="0"/>
                                  </p:stCondLst>
                                  <p:childTnLst>
                                    <p:set>
                                      <p:cBhvr>
                                        <p:cTn id="12" dur="1" fill="hold">
                                          <p:stCondLst>
                                            <p:cond delay="0"/>
                                          </p:stCondLst>
                                        </p:cTn>
                                        <p:tgtEl>
                                          <p:spTgt spid="453"/>
                                        </p:tgtEl>
                                        <p:attrNameLst>
                                          <p:attrName>style.visibility</p:attrName>
                                        </p:attrNameLst>
                                      </p:cBhvr>
                                      <p:to>
                                        <p:strVal val="visible"/>
                                      </p:to>
                                    </p:set>
                                    <p:animEffect transition="in" filter="fade">
                                      <p:cBhvr>
                                        <p:cTn id="13" dur="500"/>
                                        <p:tgtEl>
                                          <p:spTgt spid="4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8"/>
                                        </p:tgtEl>
                                        <p:attrNameLst>
                                          <p:attrName>style.visibility</p:attrName>
                                        </p:attrNameLst>
                                      </p:cBhvr>
                                      <p:to>
                                        <p:strVal val="visible"/>
                                      </p:to>
                                    </p:set>
                                    <p:animEffect transition="in" filter="fade">
                                      <p:cBhvr>
                                        <p:cTn id="16" dur="500"/>
                                        <p:tgtEl>
                                          <p:spTgt spid="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457"/>
        <p:cNvGrpSpPr/>
        <p:nvPr/>
      </p:nvGrpSpPr>
      <p:grpSpPr>
        <a:xfrm>
          <a:off x="0" y="0"/>
          <a:ext cx="0" cy="0"/>
          <a:chOff x="0" y="0"/>
          <a:chExt cx="0" cy="0"/>
        </a:xfrm>
      </p:grpSpPr>
      <p:sp>
        <p:nvSpPr>
          <p:cNvPr id="458" name="Google Shape;458;p66"/>
          <p:cNvSpPr txBox="1"/>
          <p:nvPr/>
        </p:nvSpPr>
        <p:spPr>
          <a:xfrm>
            <a:off x="3662478" y="5745515"/>
            <a:ext cx="17131486" cy="2429797"/>
          </a:xfrm>
          <a:prstGeom prst="rect">
            <a:avLst/>
          </a:prstGeom>
          <a:noFill/>
          <a:ln>
            <a:noFill/>
          </a:ln>
        </p:spPr>
        <p:txBody>
          <a:bodyPr spcFirstLastPara="1" wrap="square" lIns="91400" tIns="45700" rIns="91400" bIns="45700" anchor="t" anchorCtr="0">
            <a:noAutofit/>
          </a:bodyPr>
          <a:lstStyle/>
          <a:p>
            <a:pPr marL="0" marR="0" lvl="0" indent="0" algn="ctr" rtl="0">
              <a:lnSpc>
                <a:spcPct val="90000"/>
              </a:lnSpc>
              <a:spcBef>
                <a:spcPts val="0"/>
              </a:spcBef>
              <a:spcAft>
                <a:spcPts val="0"/>
              </a:spcAft>
              <a:buClr>
                <a:schemeClr val="lt2"/>
              </a:buClr>
              <a:buSzPts val="8800"/>
              <a:buFont typeface="Open Sans"/>
              <a:buNone/>
            </a:pPr>
            <a:endParaRPr sz="8800" b="0" i="0" u="none" strike="noStrike" cap="none">
              <a:solidFill>
                <a:schemeClr val="lt1"/>
              </a:solidFill>
              <a:latin typeface="Open Sans Light"/>
              <a:ea typeface="Open Sans Light"/>
              <a:cs typeface="Open Sans Light"/>
              <a:sym typeface="Open Sans Light"/>
            </a:endParaRPr>
          </a:p>
        </p:txBody>
      </p:sp>
      <p:sp>
        <p:nvSpPr>
          <p:cNvPr id="461" name="Google Shape;461;p66"/>
          <p:cNvSpPr/>
          <p:nvPr/>
        </p:nvSpPr>
        <p:spPr>
          <a:xfrm>
            <a:off x="4062849" y="5745515"/>
            <a:ext cx="16696917" cy="538609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i="0" u="none" strike="noStrike" cap="none" dirty="0">
                <a:solidFill>
                  <a:schemeClr val="lt1"/>
                </a:solidFill>
                <a:latin typeface="Gotham Bold" pitchFamily="50" charset="0"/>
                <a:ea typeface="Helvetica Neue"/>
                <a:cs typeface="Helvetica Neue"/>
                <a:sym typeface="Helvetica Neue"/>
              </a:rPr>
              <a:t>SECTION CHANGE</a:t>
            </a:r>
          </a:p>
          <a:p>
            <a:pPr marL="0" marR="0" lvl="0" indent="0" algn="ctr" rtl="0">
              <a:lnSpc>
                <a:spcPct val="100000"/>
              </a:lnSpc>
              <a:spcBef>
                <a:spcPts val="0"/>
              </a:spcBef>
              <a:spcAft>
                <a:spcPts val="0"/>
              </a:spcAft>
              <a:buClr>
                <a:srgbClr val="000000"/>
              </a:buClr>
              <a:buSzPts val="4300"/>
              <a:buFont typeface="Arial"/>
              <a:buNone/>
            </a:pPr>
            <a:endParaRPr sz="1400" b="0" i="0" u="none" strike="noStrike" cap="none" dirty="0">
              <a:solidFill>
                <a:srgbClr val="000000"/>
              </a:solidFill>
              <a:latin typeface="Gotham Bold"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300"/>
              <a:buFont typeface="Arial"/>
              <a:buNone/>
            </a:pPr>
            <a:endParaRPr lang="en-US" sz="4000" b="0" i="0" u="none" strike="noStrike" cap="none" dirty="0">
              <a:solidFill>
                <a:schemeClr val="lt1"/>
              </a:solidFill>
              <a:latin typeface="Gotham Light" pitchFamily="50" charset="0"/>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300"/>
              <a:buFont typeface="Arial"/>
              <a:buNone/>
            </a:pPr>
            <a:r>
              <a:rPr lang="en-US" sz="4000" b="0" i="0" u="none" strike="noStrike" cap="none" dirty="0">
                <a:solidFill>
                  <a:schemeClr val="lt1"/>
                </a:solidFill>
                <a:latin typeface="Gotham Light" pitchFamily="50" charset="0"/>
                <a:ea typeface="Helvetica Neue"/>
                <a:cs typeface="Helvetica Neue"/>
                <a:sym typeface="Helvetica Neue"/>
              </a:rPr>
              <a:t>You </a:t>
            </a:r>
            <a:r>
              <a:rPr lang="en-US" sz="4000" dirty="0">
                <a:solidFill>
                  <a:schemeClr val="lt1"/>
                </a:solidFill>
                <a:latin typeface="Gotham Light" pitchFamily="50" charset="0"/>
                <a:ea typeface="Helvetica Neue"/>
                <a:cs typeface="Helvetica Neue"/>
                <a:sym typeface="Helvetica Neue"/>
              </a:rPr>
              <a:t>can</a:t>
            </a:r>
            <a:r>
              <a:rPr lang="en-US" sz="4000" b="0" i="0" u="none" strike="noStrike" cap="none" dirty="0">
                <a:solidFill>
                  <a:schemeClr val="lt1"/>
                </a:solidFill>
                <a:latin typeface="Gotham Light" pitchFamily="50" charset="0"/>
                <a:ea typeface="Helvetica Neue"/>
                <a:cs typeface="Helvetica Neue"/>
                <a:sym typeface="Helvetica Neue"/>
              </a:rPr>
              <a:t> change the class hours with </a:t>
            </a:r>
            <a:r>
              <a:rPr lang="en-US" sz="4000" dirty="0">
                <a:solidFill>
                  <a:schemeClr val="lt1"/>
                </a:solidFill>
                <a:latin typeface="Gotham Light" pitchFamily="50" charset="0"/>
                <a:ea typeface="Helvetica Neue"/>
                <a:cs typeface="Helvetica Neue"/>
                <a:sym typeface="Helvetica Neue"/>
              </a:rPr>
              <a:t>an </a:t>
            </a:r>
            <a:r>
              <a:rPr lang="en-US" sz="4000" b="0" i="0" u="none" strike="noStrike" cap="none" dirty="0">
                <a:solidFill>
                  <a:schemeClr val="lt1"/>
                </a:solidFill>
                <a:latin typeface="Gotham Light" pitchFamily="50" charset="0"/>
                <a:ea typeface="Helvetica Neue"/>
                <a:cs typeface="Helvetica Neue"/>
                <a:sym typeface="Helvetica Neue"/>
              </a:rPr>
              <a:t>alternative one (if available) from your student’s personal page (SIS) under the section change part.</a:t>
            </a:r>
            <a:endParaRPr sz="1200" b="0" i="0" u="none" strike="noStrike" cap="none" dirty="0">
              <a:solidFill>
                <a:srgbClr val="000000"/>
              </a:solidFill>
              <a:latin typeface="Gotham Light"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endParaRPr lang="en-US" sz="4000" b="0" i="0" u="none" strike="noStrike" cap="none" dirty="0">
              <a:solidFill>
                <a:schemeClr val="lt1"/>
              </a:solidFill>
              <a:latin typeface="Gotham Light" pitchFamily="50" charset="0"/>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300"/>
              <a:buFont typeface="Arial"/>
              <a:buNone/>
            </a:pPr>
            <a:r>
              <a:rPr lang="en-US" sz="4000" b="0" i="0" u="none" strike="noStrike" cap="none" dirty="0">
                <a:solidFill>
                  <a:schemeClr val="lt1"/>
                </a:solidFill>
                <a:latin typeface="Gotham Light" pitchFamily="50" charset="0"/>
                <a:ea typeface="Helvetica Neue"/>
                <a:cs typeface="Helvetica Neue"/>
                <a:sym typeface="Helvetica Neue"/>
              </a:rPr>
              <a:t>The duration of section change is for 2 weeks after the add-drop period.</a:t>
            </a:r>
            <a:endParaRPr sz="1200" b="0" i="0" u="none" strike="noStrike" cap="none" dirty="0">
              <a:solidFill>
                <a:srgbClr val="000000"/>
              </a:solidFill>
              <a:latin typeface="Gotham Light"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Helvetica Neue"/>
              <a:ea typeface="Helvetica Neue"/>
              <a:cs typeface="Helvetica Neue"/>
              <a:sym typeface="Helvetica Neue"/>
            </a:endParaRPr>
          </a:p>
        </p:txBody>
      </p:sp>
      <p:sp>
        <p:nvSpPr>
          <p:cNvPr id="460" name="Google Shape;460;p66"/>
          <p:cNvSpPr/>
          <p:nvPr/>
        </p:nvSpPr>
        <p:spPr>
          <a:xfrm>
            <a:off x="5486400" y="6480974"/>
            <a:ext cx="12656457"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chemeClr val="lt1"/>
              </a:solidFill>
              <a:latin typeface="Calibri"/>
              <a:ea typeface="Calibri"/>
              <a:cs typeface="Calibri"/>
              <a:sym typeface="Calibri"/>
            </a:endParaRPr>
          </a:p>
        </p:txBody>
      </p:sp>
      <p:sp>
        <p:nvSpPr>
          <p:cNvPr id="8" name="Google Shape;448;p65"/>
          <p:cNvSpPr/>
          <p:nvPr/>
        </p:nvSpPr>
        <p:spPr>
          <a:xfrm>
            <a:off x="11218246" y="2155301"/>
            <a:ext cx="2386125" cy="238612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9" name="Google Shape;448;p65"/>
          <p:cNvSpPr/>
          <p:nvPr/>
        </p:nvSpPr>
        <p:spPr>
          <a:xfrm>
            <a:off x="11468383" y="2490647"/>
            <a:ext cx="1811437" cy="1723123"/>
          </a:xfrm>
          <a:prstGeom prst="ellipse">
            <a:avLst/>
          </a:prstGeom>
          <a:solidFill>
            <a:schemeClr val="tx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pic>
        <p:nvPicPr>
          <p:cNvPr id="462" name="Google Shape;462;p66"/>
          <p:cNvPicPr preferRelativeResize="0"/>
          <p:nvPr/>
        </p:nvPicPr>
        <p:blipFill rotWithShape="1">
          <a:blip r:embed="rId3">
            <a:alphaModFix/>
          </a:blip>
          <a:srcRect/>
          <a:stretch/>
        </p:blipFill>
        <p:spPr>
          <a:xfrm>
            <a:off x="11292891" y="2229945"/>
            <a:ext cx="2217836" cy="2230088"/>
          </a:xfrm>
          <a:prstGeom prst="rect">
            <a:avLst/>
          </a:prstGeom>
          <a:noFill/>
          <a:ln>
            <a:noFill/>
          </a:ln>
        </p:spPr>
      </p:pic>
      <p:sp>
        <p:nvSpPr>
          <p:cNvPr id="10" name="Google Shape;450;p65"/>
          <p:cNvSpPr/>
          <p:nvPr/>
        </p:nvSpPr>
        <p:spPr>
          <a:xfrm>
            <a:off x="11578026" y="6771296"/>
            <a:ext cx="1553645" cy="128013"/>
          </a:xfrm>
          <a:prstGeom prst="rect">
            <a:avLst/>
          </a:prstGeom>
          <a:solidFill>
            <a:schemeClr val="tx2">
              <a:lumMod val="50000"/>
            </a:schemeClr>
          </a:solidFill>
          <a:ln>
            <a:noFill/>
          </a:ln>
        </p:spPr>
        <p:txBody>
          <a:bodyPr spcFirstLastPara="1" wrap="square" lIns="91300" tIns="45650" rIns="91300" bIns="4565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accent2"/>
              </a:solidFill>
              <a:latin typeface="Open Sans Light"/>
              <a:ea typeface="Open Sans Light"/>
              <a:cs typeface="Open Sans Light"/>
              <a:sym typeface="Open Sans Light"/>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458"/>
                                        </p:tgtEl>
                                        <p:attrNameLst>
                                          <p:attrName>style.visibility</p:attrName>
                                        </p:attrNameLst>
                                      </p:cBhvr>
                                      <p:to>
                                        <p:strVal val="visible"/>
                                      </p:to>
                                    </p:set>
                                    <p:animEffect transition="in" filter="fade">
                                      <p:cBhvr>
                                        <p:cTn id="7" dur="500"/>
                                        <p:tgtEl>
                                          <p:spTgt spid="4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1"/>
                                        </p:tgtEl>
                                        <p:attrNameLst>
                                          <p:attrName>style.visibility</p:attrName>
                                        </p:attrNameLst>
                                      </p:cBhvr>
                                      <p:to>
                                        <p:strVal val="visible"/>
                                      </p:to>
                                    </p:set>
                                    <p:animEffect transition="in" filter="fade">
                                      <p:cBhvr>
                                        <p:cTn id="13" dur="500"/>
                                        <p:tgtEl>
                                          <p:spTgt spid="461"/>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460"/>
                                        </p:tgtEl>
                                        <p:attrNameLst>
                                          <p:attrName>style.visibility</p:attrName>
                                        </p:attrNameLst>
                                      </p:cBhvr>
                                      <p:to>
                                        <p:strVal val="visible"/>
                                      </p:to>
                                    </p:set>
                                    <p:animEffect transition="in" filter="fade">
                                      <p:cBhvr>
                                        <p:cTn id="16" dur="500"/>
                                        <p:tgtEl>
                                          <p:spTgt spid="46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462"/>
                                        </p:tgtEl>
                                        <p:attrNameLst>
                                          <p:attrName>style.visibility</p:attrName>
                                        </p:attrNameLst>
                                      </p:cBhvr>
                                      <p:to>
                                        <p:strVal val="visible"/>
                                      </p:to>
                                    </p:set>
                                    <p:animEffect transition="in" filter="fade">
                                      <p:cBhvr>
                                        <p:cTn id="25" dur="5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0"/>
      <p:bldP spid="461" grpId="0"/>
      <p:bldP spid="460" grpId="0"/>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466"/>
        <p:cNvGrpSpPr/>
        <p:nvPr/>
      </p:nvGrpSpPr>
      <p:grpSpPr>
        <a:xfrm>
          <a:off x="0" y="0"/>
          <a:ext cx="0" cy="0"/>
          <a:chOff x="0" y="0"/>
          <a:chExt cx="0" cy="0"/>
        </a:xfrm>
      </p:grpSpPr>
      <p:sp>
        <p:nvSpPr>
          <p:cNvPr id="467" name="Google Shape;467;p67"/>
          <p:cNvSpPr txBox="1"/>
          <p:nvPr/>
        </p:nvSpPr>
        <p:spPr>
          <a:xfrm>
            <a:off x="3662478" y="5745515"/>
            <a:ext cx="17131486" cy="2429797"/>
          </a:xfrm>
          <a:prstGeom prst="rect">
            <a:avLst/>
          </a:prstGeom>
          <a:noFill/>
          <a:ln>
            <a:noFill/>
          </a:ln>
        </p:spPr>
        <p:txBody>
          <a:bodyPr spcFirstLastPara="1" wrap="square" lIns="91400" tIns="45700" rIns="91400" bIns="45700" anchor="t" anchorCtr="0">
            <a:noAutofit/>
          </a:bodyPr>
          <a:lstStyle/>
          <a:p>
            <a:pPr marL="0" marR="0" lvl="0" indent="0" algn="ctr" rtl="0">
              <a:lnSpc>
                <a:spcPct val="90000"/>
              </a:lnSpc>
              <a:spcBef>
                <a:spcPts val="0"/>
              </a:spcBef>
              <a:spcAft>
                <a:spcPts val="0"/>
              </a:spcAft>
              <a:buClr>
                <a:schemeClr val="lt2"/>
              </a:buClr>
              <a:buSzPts val="8800"/>
              <a:buFont typeface="Open Sans"/>
              <a:buNone/>
            </a:pPr>
            <a:endParaRPr sz="8800" b="0" i="0" u="none" strike="noStrike" cap="none">
              <a:solidFill>
                <a:schemeClr val="lt1"/>
              </a:solidFill>
              <a:latin typeface="Open Sans Light"/>
              <a:ea typeface="Open Sans Light"/>
              <a:cs typeface="Open Sans Light"/>
              <a:sym typeface="Open Sans Light"/>
            </a:endParaRPr>
          </a:p>
        </p:txBody>
      </p:sp>
      <p:sp>
        <p:nvSpPr>
          <p:cNvPr id="470" name="Google Shape;470;p67"/>
          <p:cNvSpPr/>
          <p:nvPr/>
        </p:nvSpPr>
        <p:spPr>
          <a:xfrm>
            <a:off x="5058549" y="5596913"/>
            <a:ext cx="14705518" cy="40626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i="0" u="none" strike="noStrike" cap="none" dirty="0">
                <a:solidFill>
                  <a:schemeClr val="lt1"/>
                </a:solidFill>
                <a:latin typeface="Gotham Bold" pitchFamily="50" charset="0"/>
                <a:ea typeface="Helvetica Neue"/>
                <a:cs typeface="Helvetica Neue"/>
                <a:sym typeface="Helvetica Neue"/>
              </a:rPr>
              <a:t>WITHDRAWAL</a:t>
            </a:r>
            <a:endParaRPr sz="1400" i="0" u="none" strike="noStrike" cap="none" dirty="0">
              <a:solidFill>
                <a:srgbClr val="000000"/>
              </a:solidFill>
              <a:latin typeface="Gotham Bold"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endParaRPr lang="en-US" sz="4300" b="1" i="0" u="none" strike="noStrike" cap="none"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300"/>
              <a:buFont typeface="Arial"/>
              <a:buNone/>
            </a:pPr>
            <a:endParaRPr lang="en-US" sz="4300" b="1"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300"/>
              <a:buFont typeface="Arial"/>
              <a:buNone/>
            </a:pPr>
            <a:endParaRPr sz="4300" b="1" i="0" u="none" strike="noStrike" cap="none"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Helvetica Neue"/>
                <a:cs typeface="Helvetica Neue"/>
                <a:sym typeface="Helvetica Neue"/>
              </a:rPr>
              <a:t>You </a:t>
            </a:r>
            <a:r>
              <a:rPr lang="en-US" sz="4300" dirty="0">
                <a:solidFill>
                  <a:schemeClr val="lt1"/>
                </a:solidFill>
                <a:latin typeface="Gotham Light" pitchFamily="50" charset="0"/>
                <a:ea typeface="Helvetica Neue"/>
                <a:cs typeface="Helvetica Neue"/>
                <a:sym typeface="Helvetica Neue"/>
              </a:rPr>
              <a:t>can</a:t>
            </a:r>
            <a:r>
              <a:rPr lang="en-US" sz="4300" b="0" i="0" u="none" strike="noStrike" cap="none" dirty="0">
                <a:solidFill>
                  <a:schemeClr val="lt1"/>
                </a:solidFill>
                <a:latin typeface="Gotham Light" pitchFamily="50" charset="0"/>
                <a:ea typeface="Helvetica Neue"/>
                <a:cs typeface="Helvetica Neue"/>
                <a:sym typeface="Helvetica Neue"/>
              </a:rPr>
              <a:t> withdraw from any of your elective courses from your student’s personal page (SIS) under the withdrawal request link until </a:t>
            </a:r>
            <a:r>
              <a:rPr lang="en-US" sz="4300" i="0" u="none" strike="noStrike" cap="none" dirty="0">
                <a:solidFill>
                  <a:schemeClr val="lt1"/>
                </a:solidFill>
                <a:latin typeface="Gotham Bold" pitchFamily="50" charset="0"/>
                <a:ea typeface="Helvetica Neue"/>
                <a:cs typeface="Helvetica Neue"/>
                <a:sym typeface="Helvetica Neue"/>
              </a:rPr>
              <a:t>December 9, 2022.</a:t>
            </a:r>
            <a:endParaRPr sz="4300" i="0" u="none" strike="noStrike" cap="none" dirty="0">
              <a:solidFill>
                <a:schemeClr val="lt1"/>
              </a:solidFill>
              <a:latin typeface="Gotham Bold" pitchFamily="50" charset="0"/>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Helvetica Neue"/>
              <a:ea typeface="Helvetica Neue"/>
              <a:cs typeface="Helvetica Neue"/>
              <a:sym typeface="Helvetica Neue"/>
            </a:endParaRPr>
          </a:p>
        </p:txBody>
      </p:sp>
      <p:sp>
        <p:nvSpPr>
          <p:cNvPr id="469" name="Google Shape;469;p67"/>
          <p:cNvSpPr/>
          <p:nvPr/>
        </p:nvSpPr>
        <p:spPr>
          <a:xfrm>
            <a:off x="5486400" y="6480974"/>
            <a:ext cx="12656457"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chemeClr val="lt1"/>
              </a:solidFill>
              <a:latin typeface="Calibri"/>
              <a:ea typeface="Calibri"/>
              <a:cs typeface="Calibri"/>
              <a:sym typeface="Calibri"/>
            </a:endParaRPr>
          </a:p>
        </p:txBody>
      </p:sp>
      <p:sp>
        <p:nvSpPr>
          <p:cNvPr id="7" name="Google Shape;448;p65"/>
          <p:cNvSpPr/>
          <p:nvPr/>
        </p:nvSpPr>
        <p:spPr>
          <a:xfrm>
            <a:off x="11200661" y="2155301"/>
            <a:ext cx="2386125" cy="238612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8" name="Google Shape;448;p65"/>
          <p:cNvSpPr/>
          <p:nvPr/>
        </p:nvSpPr>
        <p:spPr>
          <a:xfrm>
            <a:off x="11468383" y="2490647"/>
            <a:ext cx="1811437" cy="1723123"/>
          </a:xfrm>
          <a:prstGeom prst="ellipse">
            <a:avLst/>
          </a:prstGeom>
          <a:solidFill>
            <a:schemeClr val="tx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pic>
        <p:nvPicPr>
          <p:cNvPr id="471" name="Google Shape;471;p67"/>
          <p:cNvPicPr preferRelativeResize="0"/>
          <p:nvPr/>
        </p:nvPicPr>
        <p:blipFill rotWithShape="1">
          <a:blip r:embed="rId3">
            <a:alphaModFix/>
          </a:blip>
          <a:srcRect l="12394" t="8808" r="7834" b="8764"/>
          <a:stretch/>
        </p:blipFill>
        <p:spPr>
          <a:xfrm>
            <a:off x="11468383" y="2490647"/>
            <a:ext cx="1811437" cy="1761064"/>
          </a:xfrm>
          <a:prstGeom prst="rect">
            <a:avLst/>
          </a:prstGeom>
          <a:noFill/>
          <a:ln>
            <a:noFill/>
          </a:ln>
        </p:spPr>
      </p:pic>
      <p:sp>
        <p:nvSpPr>
          <p:cNvPr id="9" name="Google Shape;450;p65"/>
          <p:cNvSpPr/>
          <p:nvPr/>
        </p:nvSpPr>
        <p:spPr>
          <a:xfrm>
            <a:off x="11578026" y="6771296"/>
            <a:ext cx="1553645" cy="128013"/>
          </a:xfrm>
          <a:prstGeom prst="rect">
            <a:avLst/>
          </a:prstGeom>
          <a:solidFill>
            <a:schemeClr val="tx2">
              <a:lumMod val="50000"/>
            </a:schemeClr>
          </a:solidFill>
          <a:ln>
            <a:noFill/>
          </a:ln>
        </p:spPr>
        <p:txBody>
          <a:bodyPr spcFirstLastPara="1" wrap="square" lIns="91300" tIns="45650" rIns="91300" bIns="4565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accent2"/>
              </a:solidFill>
              <a:latin typeface="Open Sans Light"/>
              <a:ea typeface="Open Sans Light"/>
              <a:cs typeface="Open Sans Light"/>
              <a:sym typeface="Open Sans Light"/>
            </a:endParaRPr>
          </a:p>
        </p:txBody>
      </p:sp>
    </p:spTree>
    <p:extLst>
      <p:ext uri="{BB962C8B-B14F-4D97-AF65-F5344CB8AC3E}">
        <p14:creationId xmlns:p14="http://schemas.microsoft.com/office/powerpoint/2010/main" val="370476984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467"/>
                                        </p:tgtEl>
                                        <p:attrNameLst>
                                          <p:attrName>style.visibility</p:attrName>
                                        </p:attrNameLst>
                                      </p:cBhvr>
                                      <p:to>
                                        <p:strVal val="visible"/>
                                      </p:to>
                                    </p:set>
                                    <p:animEffect transition="in" filter="fade">
                                      <p:cBhvr>
                                        <p:cTn id="7" dur="500"/>
                                        <p:tgtEl>
                                          <p:spTgt spid="4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0"/>
                                        </p:tgtEl>
                                        <p:attrNameLst>
                                          <p:attrName>style.visibility</p:attrName>
                                        </p:attrNameLst>
                                      </p:cBhvr>
                                      <p:to>
                                        <p:strVal val="visible"/>
                                      </p:to>
                                    </p:set>
                                    <p:animEffect transition="in" filter="fade">
                                      <p:cBhvr>
                                        <p:cTn id="13" dur="500"/>
                                        <p:tgtEl>
                                          <p:spTgt spid="470"/>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469"/>
                                        </p:tgtEl>
                                        <p:attrNameLst>
                                          <p:attrName>style.visibility</p:attrName>
                                        </p:attrNameLst>
                                      </p:cBhvr>
                                      <p:to>
                                        <p:strVal val="visible"/>
                                      </p:to>
                                    </p:set>
                                    <p:animEffect transition="in" filter="fade">
                                      <p:cBhvr>
                                        <p:cTn id="16" dur="500"/>
                                        <p:tgtEl>
                                          <p:spTgt spid="46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471"/>
                                        </p:tgtEl>
                                        <p:attrNameLst>
                                          <p:attrName>style.visibility</p:attrName>
                                        </p:attrNameLst>
                                      </p:cBhvr>
                                      <p:to>
                                        <p:strVal val="visible"/>
                                      </p:to>
                                    </p:set>
                                    <p:animEffect transition="in" filter="fade">
                                      <p:cBhvr>
                                        <p:cTn id="25" dur="500"/>
                                        <p:tgtEl>
                                          <p:spTgt spid="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 grpId="0"/>
      <p:bldP spid="470" grpId="0"/>
      <p:bldP spid="469" grpId="0"/>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4" name="Google Shape;168;p25"/>
          <p:cNvSpPr/>
          <p:nvPr/>
        </p:nvSpPr>
        <p:spPr>
          <a:xfrm>
            <a:off x="636492" y="6242539"/>
            <a:ext cx="23248620" cy="6217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 typeface="Helvetica Neue"/>
              <a:buNone/>
              <a:tabLst/>
              <a:defRPr/>
            </a:pPr>
            <a:endParaRPr kumimoji="0" sz="6000" b="0" i="0" u="none" strike="noStrike" kern="0" cap="none" spc="0" normalizeH="0" baseline="0" noProof="0" dirty="0">
              <a:ln>
                <a:noFill/>
              </a:ln>
              <a:solidFill>
                <a:schemeClr val="tx1"/>
              </a:solidFill>
              <a:effectLst/>
              <a:uLnTx/>
              <a:uFillTx/>
              <a:latin typeface="Helvetica Neue"/>
              <a:ea typeface="Helvetica Neue"/>
              <a:cs typeface="Helvetica Neue"/>
              <a:sym typeface="Helvetica Neue"/>
            </a:endParaRPr>
          </a:p>
          <a:p>
            <a:pPr lvl="0" algn="ctr">
              <a:buClr>
                <a:srgbClr val="FFFFFF"/>
              </a:buClr>
              <a:buSzPts val="1200"/>
              <a:defRPr/>
            </a:pPr>
            <a:r>
              <a:rPr lang="en-US" sz="4800" dirty="0">
                <a:solidFill>
                  <a:schemeClr val="tx1"/>
                </a:solidFill>
                <a:latin typeface="Gotham Light" pitchFamily="50" charset="0"/>
                <a:ea typeface="Helvetica Neue"/>
                <a:cs typeface="Helvetica Neue"/>
                <a:sym typeface="Helvetica Neue"/>
              </a:rPr>
              <a:t>You should make your course registration between </a:t>
            </a:r>
          </a:p>
          <a:p>
            <a:pPr algn="ctr">
              <a:buClr>
                <a:srgbClr val="FFFFFF"/>
              </a:buClr>
              <a:buSzPts val="1200"/>
              <a:defRPr/>
            </a:pPr>
            <a:r>
              <a:rPr lang="en-US" sz="4800" dirty="0">
                <a:solidFill>
                  <a:schemeClr val="tx1"/>
                </a:solidFill>
                <a:latin typeface="Gotham Bold"/>
                <a:ea typeface="Helvetica Neue"/>
                <a:cs typeface="Helvetica Neue"/>
                <a:sym typeface="Helvetica Neue"/>
              </a:rPr>
              <a:t>September 26-30</a:t>
            </a:r>
            <a:endParaRPr lang="en-US" sz="4800" b="1" dirty="0">
              <a:solidFill>
                <a:schemeClr val="tx1"/>
              </a:solidFill>
              <a:latin typeface="Gotham Light" pitchFamily="50" charset="0"/>
              <a:ea typeface="Helvetica Neue"/>
              <a:cs typeface="Helvetica Neue"/>
              <a:sym typeface="Helvetica Neue"/>
            </a:endParaRPr>
          </a:p>
          <a:p>
            <a:pPr lvl="0" algn="ctr">
              <a:buClr>
                <a:srgbClr val="FFFFFF"/>
              </a:buClr>
              <a:buSzPts val="1200"/>
              <a:defRPr/>
            </a:pPr>
            <a:endParaRPr lang="en-US" sz="4800" dirty="0">
              <a:solidFill>
                <a:schemeClr val="tx1"/>
              </a:solidFill>
              <a:latin typeface="Gotham Light" pitchFamily="50" charset="0"/>
              <a:ea typeface="Helvetica Neue"/>
              <a:cs typeface="Helvetica Neue"/>
              <a:sym typeface="Helvetica Neue"/>
            </a:endParaRPr>
          </a:p>
          <a:p>
            <a:pPr lvl="0" algn="ctr">
              <a:buClr>
                <a:srgbClr val="FFFFFF"/>
              </a:buClr>
              <a:buSzPts val="1200"/>
              <a:defRPr/>
            </a:pPr>
            <a:endParaRPr kumimoji="0" sz="5400" b="0" i="0" u="none" strike="noStrike" kern="0" cap="none" spc="0" normalizeH="0" baseline="0" noProof="0" dirty="0">
              <a:ln>
                <a:noFill/>
              </a:ln>
              <a:solidFill>
                <a:schemeClr val="tx1"/>
              </a:solidFill>
              <a:effectLst/>
              <a:uLnTx/>
              <a:uFillTx/>
              <a:latin typeface="Gotham Light" pitchFamily="50" charset="0"/>
              <a:ea typeface="Helvetica Neue"/>
              <a:cs typeface="Helvetica Neue"/>
              <a:sym typeface="Helvetica Neue"/>
            </a:endParaRPr>
          </a:p>
          <a:p>
            <a:pPr marL="444500" marR="71120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6000" b="0" i="0" u="none" strike="noStrike" kern="0" cap="none" spc="0" normalizeH="0" baseline="0" noProof="0" dirty="0">
              <a:ln>
                <a:noFill/>
              </a:ln>
              <a:solidFill>
                <a:schemeClr val="tx1"/>
              </a:solidFill>
              <a:effectLst/>
              <a:uLnTx/>
              <a:uFillTx/>
              <a:latin typeface="Helvetica Neue"/>
              <a:ea typeface="Helvetica Neue"/>
              <a:cs typeface="Helvetica Neue"/>
              <a:sym typeface="Helvetica Neue"/>
            </a:endParaRPr>
          </a:p>
          <a:p>
            <a:pPr marL="444500" marR="711200" lvl="0" indent="0" algn="just"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6600" b="0" i="0" u="none" strike="noStrike" kern="0" cap="none" spc="0" normalizeH="0" baseline="0" noProof="0" dirty="0">
                <a:ln>
                  <a:noFill/>
                </a:ln>
                <a:solidFill>
                  <a:schemeClr val="tx1"/>
                </a:solidFill>
                <a:effectLst/>
                <a:uLnTx/>
                <a:uFillTx/>
                <a:latin typeface="Helvetica Neue"/>
                <a:ea typeface="Helvetica Neue"/>
                <a:cs typeface="Helvetica Neue"/>
                <a:sym typeface="Helvetica Neue"/>
              </a:rPr>
              <a:t> </a:t>
            </a:r>
            <a:endParaRPr kumimoji="0" sz="6600" b="0" i="0" u="none" strike="noStrike" kern="0" cap="none" spc="0" normalizeH="0" baseline="0" noProof="0" dirty="0">
              <a:ln>
                <a:noFill/>
              </a:ln>
              <a:solidFill>
                <a:schemeClr val="tx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000" b="0" i="0" u="none" strike="noStrike" kern="0" cap="none" spc="0" normalizeH="0" baseline="0" noProof="0" dirty="0">
              <a:ln>
                <a:noFill/>
              </a:ln>
              <a:solidFill>
                <a:schemeClr val="tx1"/>
              </a:solidFill>
              <a:effectLst/>
              <a:uLnTx/>
              <a:uFillTx/>
              <a:latin typeface="Arial"/>
              <a:ea typeface="Arial"/>
              <a:cs typeface="Arial"/>
              <a:sym typeface="Arial"/>
            </a:endParaRPr>
          </a:p>
        </p:txBody>
      </p:sp>
      <p:pic>
        <p:nvPicPr>
          <p:cNvPr id="5" name="Picture 4"/>
          <p:cNvPicPr>
            <a:picLocks noChangeAspect="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b="17026"/>
          <a:stretch/>
        </p:blipFill>
        <p:spPr>
          <a:xfrm>
            <a:off x="10331732" y="2833433"/>
            <a:ext cx="3858139" cy="3201262"/>
          </a:xfrm>
          <a:prstGeom prst="rect">
            <a:avLst/>
          </a:prstGeom>
        </p:spPr>
      </p:pic>
    </p:spTree>
    <p:extLst>
      <p:ext uri="{BB962C8B-B14F-4D97-AF65-F5344CB8AC3E}">
        <p14:creationId xmlns:p14="http://schemas.microsoft.com/office/powerpoint/2010/main" val="41496064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8"/>
          <p:cNvSpPr txBox="1"/>
          <p:nvPr/>
        </p:nvSpPr>
        <p:spPr>
          <a:xfrm>
            <a:off x="3662478" y="5745515"/>
            <a:ext cx="17131486" cy="2429797"/>
          </a:xfrm>
          <a:prstGeom prst="rect">
            <a:avLst/>
          </a:prstGeom>
          <a:noFill/>
          <a:ln>
            <a:noFill/>
          </a:ln>
        </p:spPr>
        <p:txBody>
          <a:bodyPr spcFirstLastPara="1" wrap="square" lIns="91400" tIns="45700" rIns="91400" bIns="45700" anchor="t" anchorCtr="0">
            <a:noAutofit/>
          </a:bodyPr>
          <a:lstStyle/>
          <a:p>
            <a:pPr marL="0" marR="0" lvl="0" indent="0" algn="ctr" rtl="0">
              <a:lnSpc>
                <a:spcPct val="90000"/>
              </a:lnSpc>
              <a:spcBef>
                <a:spcPts val="0"/>
              </a:spcBef>
              <a:spcAft>
                <a:spcPts val="0"/>
              </a:spcAft>
              <a:buClr>
                <a:schemeClr val="lt2"/>
              </a:buClr>
              <a:buSzPts val="8800"/>
              <a:buFont typeface="Open Sans"/>
              <a:buNone/>
            </a:pPr>
            <a:endParaRPr sz="8800" b="0" i="0" u="none" strike="noStrike" cap="none">
              <a:solidFill>
                <a:schemeClr val="lt1"/>
              </a:solidFill>
              <a:latin typeface="Open Sans Light"/>
              <a:ea typeface="Open Sans Light"/>
              <a:cs typeface="Open Sans Light"/>
              <a:sym typeface="Open Sans Light"/>
            </a:endParaRPr>
          </a:p>
        </p:txBody>
      </p:sp>
      <p:sp>
        <p:nvSpPr>
          <p:cNvPr id="477" name="Google Shape;477;p68"/>
          <p:cNvSpPr/>
          <p:nvPr/>
        </p:nvSpPr>
        <p:spPr>
          <a:xfrm>
            <a:off x="4085467" y="2991133"/>
            <a:ext cx="1553645" cy="128013"/>
          </a:xfrm>
          <a:prstGeom prst="rect">
            <a:avLst/>
          </a:prstGeom>
          <a:solidFill>
            <a:schemeClr val="accent1"/>
          </a:solidFill>
          <a:ln>
            <a:noFill/>
          </a:ln>
        </p:spPr>
        <p:txBody>
          <a:bodyPr spcFirstLastPara="1" wrap="square" lIns="91300" tIns="45650" rIns="91300" bIns="4565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accent2"/>
              </a:solidFill>
              <a:latin typeface="Open Sans Light"/>
              <a:ea typeface="Open Sans Light"/>
              <a:cs typeface="Open Sans Light"/>
              <a:sym typeface="Open Sans Light"/>
            </a:endParaRPr>
          </a:p>
        </p:txBody>
      </p:sp>
      <p:sp>
        <p:nvSpPr>
          <p:cNvPr id="478" name="Google Shape;478;p68"/>
          <p:cNvSpPr/>
          <p:nvPr/>
        </p:nvSpPr>
        <p:spPr>
          <a:xfrm>
            <a:off x="5486400" y="6480974"/>
            <a:ext cx="12656457"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chemeClr val="lt1"/>
              </a:solidFill>
              <a:latin typeface="Calibri"/>
              <a:ea typeface="Calibri"/>
              <a:cs typeface="Calibri"/>
              <a:sym typeface="Calibri"/>
            </a:endParaRPr>
          </a:p>
        </p:txBody>
      </p:sp>
      <p:sp>
        <p:nvSpPr>
          <p:cNvPr id="479" name="Google Shape;479;p68"/>
          <p:cNvSpPr/>
          <p:nvPr/>
        </p:nvSpPr>
        <p:spPr>
          <a:xfrm>
            <a:off x="3944665" y="1885883"/>
            <a:ext cx="18453339" cy="11981228"/>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4300"/>
              <a:buFont typeface="Arial"/>
              <a:buNone/>
            </a:pPr>
            <a:r>
              <a:rPr lang="en-US" sz="4300" i="0" u="none" strike="noStrike" cap="none" dirty="0">
                <a:solidFill>
                  <a:srgbClr val="595959"/>
                </a:solidFill>
                <a:latin typeface="Gotham Bold" pitchFamily="50" charset="0"/>
                <a:ea typeface="Helvetica Neue"/>
                <a:cs typeface="Helvetica Neue"/>
                <a:sym typeface="Helvetica Neue"/>
              </a:rPr>
              <a:t>HOW CAN I APPLY FOR STUDENT CERTIFICATE?</a:t>
            </a:r>
            <a:endParaRPr sz="1400" i="0" u="none" strike="noStrike" cap="none" dirty="0">
              <a:solidFill>
                <a:srgbClr val="000000"/>
              </a:solidFill>
              <a:latin typeface="Gotham Bold" pitchFamily="50" charset="0"/>
              <a:sym typeface="Arial"/>
            </a:endParaRPr>
          </a:p>
          <a:p>
            <a:pPr marL="0" marR="0" lvl="0" indent="0" algn="l" rtl="0">
              <a:lnSpc>
                <a:spcPct val="120000"/>
              </a:lnSpc>
              <a:spcBef>
                <a:spcPts val="0"/>
              </a:spcBef>
              <a:spcAft>
                <a:spcPts val="0"/>
              </a:spcAft>
              <a:buClr>
                <a:srgbClr val="000000"/>
              </a:buClr>
              <a:buSzPts val="4300"/>
              <a:buFont typeface="Arial"/>
              <a:buNone/>
            </a:pPr>
            <a:endParaRPr lang="en-US" sz="4300" b="0" i="0" u="none" strike="noStrike" cap="none" dirty="0">
              <a:solidFill>
                <a:srgbClr val="595959"/>
              </a:solidFill>
              <a:latin typeface="Helvetica Neue"/>
              <a:ea typeface="Helvetica Neue"/>
              <a:cs typeface="Helvetica Neue"/>
              <a:sym typeface="Helvetica Neue"/>
            </a:endParaRPr>
          </a:p>
          <a:p>
            <a:pPr marL="0" marR="0" lvl="0" indent="0" algn="l" rtl="0">
              <a:lnSpc>
                <a:spcPct val="120000"/>
              </a:lnSpc>
              <a:spcBef>
                <a:spcPts val="0"/>
              </a:spcBef>
              <a:spcAft>
                <a:spcPts val="0"/>
              </a:spcAft>
              <a:buClr>
                <a:srgbClr val="000000"/>
              </a:buClr>
              <a:buSzPts val="4300"/>
              <a:buFont typeface="Arial"/>
              <a:buNone/>
            </a:pPr>
            <a:endParaRPr sz="4300" b="0" i="0" u="none" strike="noStrike" cap="none" dirty="0">
              <a:solidFill>
                <a:srgbClr val="595959"/>
              </a:solidFill>
              <a:latin typeface="Helvetica Neue"/>
              <a:ea typeface="Helvetica Neue"/>
              <a:cs typeface="Helvetica Neue"/>
              <a:sym typeface="Helvetica Neue"/>
            </a:endParaRPr>
          </a:p>
          <a:p>
            <a:pPr marL="0" marR="0" lvl="0" indent="0" algn="l" rtl="0">
              <a:lnSpc>
                <a:spcPct val="120000"/>
              </a:lnSpc>
              <a:spcBef>
                <a:spcPts val="0"/>
              </a:spcBef>
              <a:spcAft>
                <a:spcPts val="0"/>
              </a:spcAft>
              <a:buClr>
                <a:srgbClr val="000000"/>
              </a:buClr>
              <a:buSzPts val="4300"/>
              <a:buFont typeface="Arial"/>
              <a:buNone/>
            </a:pPr>
            <a:r>
              <a:rPr lang="en-US" sz="3600" b="0" i="0" u="none" strike="noStrike" cap="none" dirty="0">
                <a:solidFill>
                  <a:srgbClr val="595959"/>
                </a:solidFill>
                <a:latin typeface="Gotham Light" pitchFamily="50" charset="0"/>
                <a:ea typeface="Helvetica Neue"/>
                <a:cs typeface="Helvetica Neue"/>
                <a:sym typeface="Helvetica Neue"/>
              </a:rPr>
              <a:t>Visit İstanbul Bilgi University website and make an application through SIS/Student Pages.</a:t>
            </a:r>
            <a:endParaRPr sz="1100" b="0" i="0" u="none" strike="noStrike" cap="none" dirty="0">
              <a:solidFill>
                <a:srgbClr val="000000"/>
              </a:solidFill>
              <a:latin typeface="Gotham Light" pitchFamily="50" charset="0"/>
              <a:sym typeface="Arial"/>
            </a:endParaRPr>
          </a:p>
          <a:p>
            <a:pPr marL="0" marR="0" lvl="0" indent="0" algn="l" rtl="0">
              <a:lnSpc>
                <a:spcPct val="120000"/>
              </a:lnSpc>
              <a:spcBef>
                <a:spcPts val="0"/>
              </a:spcBef>
              <a:spcAft>
                <a:spcPts val="0"/>
              </a:spcAft>
              <a:buClr>
                <a:srgbClr val="000000"/>
              </a:buClr>
              <a:buSzPts val="4300"/>
              <a:buFont typeface="Arial"/>
              <a:buNone/>
            </a:pPr>
            <a:endParaRPr sz="36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r>
              <a:rPr lang="en-US" sz="3600" b="0" i="0" u="none" strike="noStrike" cap="none" dirty="0">
                <a:solidFill>
                  <a:srgbClr val="595959"/>
                </a:solidFill>
                <a:latin typeface="Gotham Light" pitchFamily="50" charset="0"/>
                <a:ea typeface="Helvetica Neue"/>
                <a:cs typeface="Helvetica Neue"/>
                <a:sym typeface="Helvetica Neue"/>
              </a:rPr>
              <a:t>After completing the application, you will receive the student certificate in your BİLGİ e-mail account with an e-signature.</a:t>
            </a:r>
            <a:endParaRPr sz="36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20000"/>
              </a:lnSpc>
              <a:spcBef>
                <a:spcPts val="0"/>
              </a:spcBef>
              <a:spcAft>
                <a:spcPts val="0"/>
              </a:spcAft>
              <a:buClr>
                <a:srgbClr val="000000"/>
              </a:buClr>
              <a:buSzPts val="4300"/>
              <a:buFont typeface="Arial"/>
              <a:buNone/>
            </a:pPr>
            <a:endParaRPr sz="36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20000"/>
              </a:lnSpc>
              <a:spcBef>
                <a:spcPts val="0"/>
              </a:spcBef>
              <a:spcAft>
                <a:spcPts val="0"/>
              </a:spcAft>
              <a:buClr>
                <a:srgbClr val="000000"/>
              </a:buClr>
              <a:buSzPts val="4300"/>
              <a:buFont typeface="Arial"/>
              <a:buNone/>
            </a:pPr>
            <a:r>
              <a:rPr lang="en-US" sz="3600" b="0" i="0" u="none" strike="noStrike" cap="none" dirty="0">
                <a:solidFill>
                  <a:srgbClr val="595959"/>
                </a:solidFill>
                <a:latin typeface="Gotham Light" pitchFamily="50" charset="0"/>
                <a:ea typeface="Helvetica Neue"/>
                <a:cs typeface="Helvetica Neue"/>
                <a:sym typeface="Helvetica Neue"/>
              </a:rPr>
              <a:t>Your student certificate will be ready in (1) working day. </a:t>
            </a:r>
            <a:endParaRPr sz="1100" b="0" i="0" u="none" strike="noStrike" cap="none" dirty="0">
              <a:solidFill>
                <a:srgbClr val="000000"/>
              </a:solidFill>
              <a:latin typeface="Gotham Light" pitchFamily="50" charset="0"/>
              <a:sym typeface="Arial"/>
            </a:endParaRPr>
          </a:p>
          <a:p>
            <a:pPr marL="0" marR="0" lvl="0" indent="0" algn="l" rtl="0">
              <a:lnSpc>
                <a:spcPct val="120000"/>
              </a:lnSpc>
              <a:spcBef>
                <a:spcPts val="0"/>
              </a:spcBef>
              <a:spcAft>
                <a:spcPts val="0"/>
              </a:spcAft>
              <a:buClr>
                <a:srgbClr val="000000"/>
              </a:buClr>
              <a:buSzPts val="4300"/>
              <a:buFont typeface="Arial"/>
              <a:buNone/>
            </a:pPr>
            <a:endParaRPr sz="36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20000"/>
              </a:lnSpc>
              <a:spcBef>
                <a:spcPts val="0"/>
              </a:spcBef>
              <a:spcAft>
                <a:spcPts val="0"/>
              </a:spcAft>
              <a:buClr>
                <a:srgbClr val="000000"/>
              </a:buClr>
              <a:buSzPts val="4300"/>
              <a:buFont typeface="Arial"/>
              <a:buNone/>
            </a:pPr>
            <a:r>
              <a:rPr lang="en-US" sz="3600" b="0" i="0" u="none" strike="noStrike" cap="none" dirty="0">
                <a:solidFill>
                  <a:srgbClr val="595959"/>
                </a:solidFill>
                <a:latin typeface="Gotham Light" pitchFamily="50" charset="0"/>
                <a:ea typeface="Helvetica Neue"/>
                <a:cs typeface="Helvetica Neue"/>
                <a:sym typeface="Helvetica Neue"/>
              </a:rPr>
              <a:t>Please note that you can </a:t>
            </a:r>
            <a:r>
              <a:rPr lang="en-US" sz="3600" dirty="0">
                <a:solidFill>
                  <a:srgbClr val="595959"/>
                </a:solidFill>
                <a:latin typeface="Gotham Light" pitchFamily="50" charset="0"/>
                <a:ea typeface="Helvetica Neue"/>
                <a:cs typeface="Helvetica Neue"/>
                <a:sym typeface="Helvetica Neue"/>
              </a:rPr>
              <a:t>request</a:t>
            </a:r>
            <a:r>
              <a:rPr lang="en-US" sz="3600" b="0" i="0" u="none" strike="noStrike" cap="none" dirty="0">
                <a:solidFill>
                  <a:srgbClr val="595959"/>
                </a:solidFill>
                <a:latin typeface="Gotham Light" pitchFamily="50" charset="0"/>
                <a:ea typeface="Helvetica Neue"/>
                <a:cs typeface="Helvetica Neue"/>
                <a:sym typeface="Helvetica Neue"/>
              </a:rPr>
              <a:t> your certificate both in Turkish and in English. </a:t>
            </a:r>
            <a:endParaRPr sz="1100" b="0" i="0" u="none" strike="noStrike" cap="none" dirty="0">
              <a:solidFill>
                <a:srgbClr val="000000"/>
              </a:solidFill>
              <a:latin typeface="Gotham Light" pitchFamily="50" charset="0"/>
              <a:sym typeface="Arial"/>
            </a:endParaRPr>
          </a:p>
          <a:p>
            <a:pPr marL="0" marR="0" lvl="0" indent="0" algn="l" rtl="0">
              <a:lnSpc>
                <a:spcPct val="120000"/>
              </a:lnSpc>
              <a:spcBef>
                <a:spcPts val="0"/>
              </a:spcBef>
              <a:spcAft>
                <a:spcPts val="0"/>
              </a:spcAft>
              <a:buClr>
                <a:srgbClr val="000000"/>
              </a:buClr>
              <a:buSzPts val="4300"/>
              <a:buFont typeface="Arial"/>
              <a:buNone/>
            </a:pPr>
            <a:r>
              <a:rPr lang="en-US" sz="3600" b="0" i="0" u="none" strike="noStrike" cap="none" dirty="0">
                <a:solidFill>
                  <a:srgbClr val="595959"/>
                </a:solidFill>
                <a:latin typeface="Gotham Light" pitchFamily="50" charset="0"/>
                <a:ea typeface="Helvetica Neue"/>
                <a:cs typeface="Helvetica Neue"/>
                <a:sym typeface="Helvetica Neue"/>
              </a:rPr>
              <a:t>There is a note section and you can add your personal notes.</a:t>
            </a:r>
            <a:br>
              <a:rPr lang="en-US" sz="4300" b="0" i="0" u="none" strike="noStrike" cap="none" dirty="0">
                <a:solidFill>
                  <a:srgbClr val="595959"/>
                </a:solidFill>
                <a:latin typeface="Helvetica Neue"/>
                <a:ea typeface="Helvetica Neue"/>
                <a:cs typeface="Helvetica Neue"/>
                <a:sym typeface="Helvetica Neue"/>
              </a:rPr>
            </a:br>
            <a:r>
              <a:rPr lang="en-US" sz="4300" b="0" i="0" u="none" strike="noStrike" cap="none" dirty="0">
                <a:solidFill>
                  <a:srgbClr val="595959"/>
                </a:solidFill>
                <a:latin typeface="Helvetica Neue"/>
                <a:ea typeface="Helvetica Neue"/>
                <a:cs typeface="Helvetica Neue"/>
                <a:sym typeface="Helvetica Neue"/>
              </a:rPr>
              <a:t>	</a:t>
            </a:r>
            <a:endParaRPr sz="1400" b="0" i="0" u="none" strike="noStrike" cap="none" dirty="0">
              <a:solidFill>
                <a:srgbClr val="000000"/>
              </a:solidFill>
              <a:latin typeface="Arial"/>
              <a:ea typeface="Arial"/>
              <a:cs typeface="Arial"/>
              <a:sym typeface="Arial"/>
            </a:endParaRPr>
          </a:p>
        </p:txBody>
      </p:sp>
      <p:sp>
        <p:nvSpPr>
          <p:cNvPr id="480" name="Google Shape;480;p68"/>
          <p:cNvSpPr/>
          <p:nvPr/>
        </p:nvSpPr>
        <p:spPr>
          <a:xfrm>
            <a:off x="2457819" y="9433001"/>
            <a:ext cx="547202" cy="533587"/>
          </a:xfrm>
          <a:custGeom>
            <a:avLst/>
            <a:gdLst/>
            <a:ahLst/>
            <a:cxnLst/>
            <a:rect l="l" t="t" r="r" b="b"/>
            <a:pathLst>
              <a:path w="120000" h="120000" extrusionOk="0">
                <a:moveTo>
                  <a:pt x="60027" y="0"/>
                </a:moveTo>
                <a:cubicBezTo>
                  <a:pt x="68350" y="0"/>
                  <a:pt x="76133" y="1550"/>
                  <a:pt x="83405" y="4688"/>
                </a:cubicBezTo>
                <a:cubicBezTo>
                  <a:pt x="90672" y="7827"/>
                  <a:pt x="97027" y="12094"/>
                  <a:pt x="102494" y="17538"/>
                </a:cubicBezTo>
                <a:cubicBezTo>
                  <a:pt x="107955" y="22966"/>
                  <a:pt x="112244" y="29316"/>
                  <a:pt x="115333" y="36600"/>
                </a:cubicBezTo>
                <a:cubicBezTo>
                  <a:pt x="118461" y="43894"/>
                  <a:pt x="119994" y="51688"/>
                  <a:pt x="119994" y="60005"/>
                </a:cubicBezTo>
                <a:cubicBezTo>
                  <a:pt x="119994" y="68305"/>
                  <a:pt x="118461" y="76100"/>
                  <a:pt x="115333" y="83383"/>
                </a:cubicBezTo>
                <a:cubicBezTo>
                  <a:pt x="112244" y="90677"/>
                  <a:pt x="107955" y="97027"/>
                  <a:pt x="102494" y="102472"/>
                </a:cubicBezTo>
                <a:cubicBezTo>
                  <a:pt x="97027" y="107900"/>
                  <a:pt x="90672" y="112183"/>
                  <a:pt x="83405" y="115305"/>
                </a:cubicBezTo>
                <a:cubicBezTo>
                  <a:pt x="76133" y="118444"/>
                  <a:pt x="68350" y="119994"/>
                  <a:pt x="60027" y="119994"/>
                </a:cubicBezTo>
                <a:cubicBezTo>
                  <a:pt x="51722" y="119994"/>
                  <a:pt x="43922" y="118444"/>
                  <a:pt x="36638" y="115305"/>
                </a:cubicBezTo>
                <a:cubicBezTo>
                  <a:pt x="29338" y="112183"/>
                  <a:pt x="22977" y="107900"/>
                  <a:pt x="17533" y="102472"/>
                </a:cubicBezTo>
                <a:cubicBezTo>
                  <a:pt x="12100" y="97027"/>
                  <a:pt x="7816" y="90677"/>
                  <a:pt x="4688" y="83383"/>
                </a:cubicBezTo>
                <a:cubicBezTo>
                  <a:pt x="1550" y="76100"/>
                  <a:pt x="0" y="68305"/>
                  <a:pt x="0" y="60005"/>
                </a:cubicBezTo>
                <a:cubicBezTo>
                  <a:pt x="0" y="51688"/>
                  <a:pt x="1550" y="43894"/>
                  <a:pt x="4688" y="36600"/>
                </a:cubicBezTo>
                <a:cubicBezTo>
                  <a:pt x="7816" y="29316"/>
                  <a:pt x="12100" y="22966"/>
                  <a:pt x="17533" y="17538"/>
                </a:cubicBezTo>
                <a:cubicBezTo>
                  <a:pt x="22977" y="12094"/>
                  <a:pt x="29338" y="7827"/>
                  <a:pt x="36638" y="4688"/>
                </a:cubicBezTo>
                <a:cubicBezTo>
                  <a:pt x="43922" y="1550"/>
                  <a:pt x="51711" y="0"/>
                  <a:pt x="60027" y="0"/>
                </a:cubicBezTo>
                <a:moveTo>
                  <a:pt x="78127" y="88322"/>
                </a:moveTo>
                <a:cubicBezTo>
                  <a:pt x="78127" y="86861"/>
                  <a:pt x="77422" y="86144"/>
                  <a:pt x="76027" y="86144"/>
                </a:cubicBezTo>
                <a:lnTo>
                  <a:pt x="70172" y="86144"/>
                </a:lnTo>
                <a:lnTo>
                  <a:pt x="70172" y="42794"/>
                </a:lnTo>
                <a:cubicBezTo>
                  <a:pt x="70172" y="42200"/>
                  <a:pt x="69983" y="41650"/>
                  <a:pt x="69555" y="41194"/>
                </a:cubicBezTo>
                <a:cubicBezTo>
                  <a:pt x="69166" y="40711"/>
                  <a:pt x="68633" y="40472"/>
                  <a:pt x="67988" y="40472"/>
                </a:cubicBezTo>
                <a:lnTo>
                  <a:pt x="45222" y="40472"/>
                </a:lnTo>
                <a:cubicBezTo>
                  <a:pt x="44627" y="40472"/>
                  <a:pt x="44094" y="40711"/>
                  <a:pt x="43672" y="41150"/>
                </a:cubicBezTo>
                <a:cubicBezTo>
                  <a:pt x="43244" y="41588"/>
                  <a:pt x="43027" y="42138"/>
                  <a:pt x="43027" y="42794"/>
                </a:cubicBezTo>
                <a:lnTo>
                  <a:pt x="43027" y="53227"/>
                </a:lnTo>
                <a:cubicBezTo>
                  <a:pt x="43027" y="54688"/>
                  <a:pt x="43766" y="55405"/>
                  <a:pt x="45222" y="55405"/>
                </a:cubicBezTo>
                <a:lnTo>
                  <a:pt x="51677" y="55405"/>
                </a:lnTo>
                <a:lnTo>
                  <a:pt x="51677" y="86138"/>
                </a:lnTo>
                <a:lnTo>
                  <a:pt x="45822" y="86138"/>
                </a:lnTo>
                <a:cubicBezTo>
                  <a:pt x="45222" y="86138"/>
                  <a:pt x="44677" y="86361"/>
                  <a:pt x="44233" y="86766"/>
                </a:cubicBezTo>
                <a:cubicBezTo>
                  <a:pt x="43794" y="87194"/>
                  <a:pt x="43561" y="87711"/>
                  <a:pt x="43561" y="88322"/>
                </a:cubicBezTo>
                <a:lnTo>
                  <a:pt x="43561" y="98755"/>
                </a:lnTo>
                <a:cubicBezTo>
                  <a:pt x="43561" y="99350"/>
                  <a:pt x="43794" y="99900"/>
                  <a:pt x="44233" y="100355"/>
                </a:cubicBezTo>
                <a:cubicBezTo>
                  <a:pt x="44677" y="100855"/>
                  <a:pt x="45222" y="101077"/>
                  <a:pt x="45822" y="101077"/>
                </a:cubicBezTo>
                <a:lnTo>
                  <a:pt x="76027" y="101077"/>
                </a:lnTo>
                <a:cubicBezTo>
                  <a:pt x="76638" y="101077"/>
                  <a:pt x="77122" y="100855"/>
                  <a:pt x="77533" y="100355"/>
                </a:cubicBezTo>
                <a:cubicBezTo>
                  <a:pt x="77938" y="99900"/>
                  <a:pt x="78127" y="99350"/>
                  <a:pt x="78127" y="98755"/>
                </a:cubicBezTo>
                <a:lnTo>
                  <a:pt x="78127" y="88322"/>
                </a:lnTo>
                <a:close/>
                <a:moveTo>
                  <a:pt x="51533" y="31233"/>
                </a:moveTo>
                <a:cubicBezTo>
                  <a:pt x="51533" y="31827"/>
                  <a:pt x="51788" y="32361"/>
                  <a:pt x="52255" y="32866"/>
                </a:cubicBezTo>
                <a:cubicBezTo>
                  <a:pt x="52727" y="33316"/>
                  <a:pt x="53277" y="33555"/>
                  <a:pt x="53861" y="33555"/>
                </a:cubicBezTo>
                <a:lnTo>
                  <a:pt x="68005" y="33555"/>
                </a:lnTo>
                <a:cubicBezTo>
                  <a:pt x="68616" y="33555"/>
                  <a:pt x="69116" y="33316"/>
                  <a:pt x="69527" y="32866"/>
                </a:cubicBezTo>
                <a:cubicBezTo>
                  <a:pt x="69966" y="32361"/>
                  <a:pt x="70183" y="31827"/>
                  <a:pt x="70183" y="31233"/>
                </a:cubicBezTo>
                <a:lnTo>
                  <a:pt x="70183" y="18761"/>
                </a:lnTo>
                <a:cubicBezTo>
                  <a:pt x="70183" y="17316"/>
                  <a:pt x="69461" y="16577"/>
                  <a:pt x="68005" y="16577"/>
                </a:cubicBezTo>
                <a:lnTo>
                  <a:pt x="53861" y="16577"/>
                </a:lnTo>
                <a:cubicBezTo>
                  <a:pt x="53277" y="16577"/>
                  <a:pt x="52727" y="16800"/>
                  <a:pt x="52255" y="17222"/>
                </a:cubicBezTo>
                <a:cubicBezTo>
                  <a:pt x="51788" y="17661"/>
                  <a:pt x="51533" y="18166"/>
                  <a:pt x="51533" y="18761"/>
                </a:cubicBezTo>
                <a:lnTo>
                  <a:pt x="51533" y="31233"/>
                </a:lnTo>
                <a:close/>
              </a:path>
            </a:pathLst>
          </a:custGeom>
          <a:solidFill>
            <a:srgbClr val="7F7F7F"/>
          </a:solidFill>
          <a:ln>
            <a:noFill/>
          </a:ln>
        </p:spPr>
        <p:txBody>
          <a:bodyPr spcFirstLastPara="1" wrap="square" lIns="38075" tIns="38075" rIns="38075" bIns="38075"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grpSp>
        <p:nvGrpSpPr>
          <p:cNvPr id="481" name="Google Shape;481;p68"/>
          <p:cNvGrpSpPr/>
          <p:nvPr/>
        </p:nvGrpSpPr>
        <p:grpSpPr>
          <a:xfrm>
            <a:off x="2192029" y="1747451"/>
            <a:ext cx="1117644" cy="1191550"/>
            <a:chOff x="1588" y="1588"/>
            <a:chExt cx="984250" cy="1049337"/>
          </a:xfrm>
        </p:grpSpPr>
        <p:sp>
          <p:nvSpPr>
            <p:cNvPr id="482" name="Google Shape;482;p68"/>
            <p:cNvSpPr/>
            <p:nvPr/>
          </p:nvSpPr>
          <p:spPr>
            <a:xfrm>
              <a:off x="592138" y="395288"/>
              <a:ext cx="393700" cy="655637"/>
            </a:xfrm>
            <a:custGeom>
              <a:avLst/>
              <a:gdLst/>
              <a:ahLst/>
              <a:cxnLst/>
              <a:rect l="l" t="t" r="r" b="b"/>
              <a:pathLst>
                <a:path w="120000" h="120000" extrusionOk="0">
                  <a:moveTo>
                    <a:pt x="60000" y="0"/>
                  </a:moveTo>
                  <a:cubicBezTo>
                    <a:pt x="26538" y="0"/>
                    <a:pt x="0" y="15953"/>
                    <a:pt x="0" y="36069"/>
                  </a:cubicBezTo>
                  <a:cubicBezTo>
                    <a:pt x="0" y="46473"/>
                    <a:pt x="8076" y="56184"/>
                    <a:pt x="19615" y="62427"/>
                  </a:cubicBezTo>
                  <a:cubicBezTo>
                    <a:pt x="19615" y="120000"/>
                    <a:pt x="19615" y="120000"/>
                    <a:pt x="19615" y="120000"/>
                  </a:cubicBezTo>
                  <a:cubicBezTo>
                    <a:pt x="60000" y="96416"/>
                    <a:pt x="60000" y="96416"/>
                    <a:pt x="60000" y="96416"/>
                  </a:cubicBezTo>
                  <a:cubicBezTo>
                    <a:pt x="100384" y="120000"/>
                    <a:pt x="100384" y="120000"/>
                    <a:pt x="100384" y="120000"/>
                  </a:cubicBezTo>
                  <a:cubicBezTo>
                    <a:pt x="100384" y="62427"/>
                    <a:pt x="100384" y="62427"/>
                    <a:pt x="100384" y="62427"/>
                  </a:cubicBezTo>
                  <a:cubicBezTo>
                    <a:pt x="111923" y="56184"/>
                    <a:pt x="120000" y="46473"/>
                    <a:pt x="120000" y="36069"/>
                  </a:cubicBezTo>
                  <a:cubicBezTo>
                    <a:pt x="120000" y="15953"/>
                    <a:pt x="93461" y="0"/>
                    <a:pt x="60000" y="0"/>
                  </a:cubicBezTo>
                  <a:close/>
                  <a:moveTo>
                    <a:pt x="60000" y="60346"/>
                  </a:moveTo>
                  <a:cubicBezTo>
                    <a:pt x="38076" y="60346"/>
                    <a:pt x="19615" y="49248"/>
                    <a:pt x="19615" y="36069"/>
                  </a:cubicBezTo>
                  <a:cubicBezTo>
                    <a:pt x="19615" y="22890"/>
                    <a:pt x="38076" y="11791"/>
                    <a:pt x="60000" y="11791"/>
                  </a:cubicBezTo>
                  <a:cubicBezTo>
                    <a:pt x="81923" y="11791"/>
                    <a:pt x="100384" y="22890"/>
                    <a:pt x="100384" y="36069"/>
                  </a:cubicBezTo>
                  <a:cubicBezTo>
                    <a:pt x="100384" y="49248"/>
                    <a:pt x="81923" y="60346"/>
                    <a:pt x="60000" y="60346"/>
                  </a:cubicBez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483" name="Google Shape;483;p68"/>
            <p:cNvSpPr/>
            <p:nvPr/>
          </p:nvSpPr>
          <p:spPr>
            <a:xfrm>
              <a:off x="1588" y="1588"/>
              <a:ext cx="852488" cy="1049337"/>
            </a:xfrm>
            <a:custGeom>
              <a:avLst/>
              <a:gdLst/>
              <a:ahLst/>
              <a:cxnLst/>
              <a:rect l="l" t="t" r="r" b="b"/>
              <a:pathLst>
                <a:path w="120000" h="120000" extrusionOk="0">
                  <a:moveTo>
                    <a:pt x="61899" y="105295"/>
                  </a:moveTo>
                  <a:lnTo>
                    <a:pt x="18547" y="105295"/>
                  </a:lnTo>
                  <a:lnTo>
                    <a:pt x="18547" y="15249"/>
                  </a:lnTo>
                  <a:lnTo>
                    <a:pt x="69720" y="15249"/>
                  </a:lnTo>
                  <a:lnTo>
                    <a:pt x="97653" y="37760"/>
                  </a:lnTo>
                  <a:lnTo>
                    <a:pt x="120000" y="37760"/>
                  </a:lnTo>
                  <a:lnTo>
                    <a:pt x="120000" y="34311"/>
                  </a:lnTo>
                  <a:lnTo>
                    <a:pt x="77765" y="0"/>
                  </a:lnTo>
                  <a:lnTo>
                    <a:pt x="0" y="0"/>
                  </a:lnTo>
                  <a:lnTo>
                    <a:pt x="0" y="120000"/>
                  </a:lnTo>
                  <a:lnTo>
                    <a:pt x="79329" y="120000"/>
                  </a:lnTo>
                  <a:lnTo>
                    <a:pt x="62346" y="105295"/>
                  </a:lnTo>
                  <a:lnTo>
                    <a:pt x="61899" y="105295"/>
                  </a:ln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484" name="Google Shape;484;p68"/>
            <p:cNvSpPr/>
            <p:nvPr/>
          </p:nvSpPr>
          <p:spPr>
            <a:xfrm>
              <a:off x="198438" y="331788"/>
              <a:ext cx="330200" cy="63500"/>
            </a:xfrm>
            <a:prstGeom prst="rect">
              <a:avLst/>
            </a:pr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485" name="Google Shape;485;p68"/>
            <p:cNvSpPr/>
            <p:nvPr/>
          </p:nvSpPr>
          <p:spPr>
            <a:xfrm>
              <a:off x="198438" y="460375"/>
              <a:ext cx="330200" cy="68262"/>
            </a:xfrm>
            <a:prstGeom prst="rect">
              <a:avLst/>
            </a:pr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486" name="Google Shape;486;p68"/>
            <p:cNvSpPr/>
            <p:nvPr/>
          </p:nvSpPr>
          <p:spPr>
            <a:xfrm>
              <a:off x="198438" y="592138"/>
              <a:ext cx="330200" cy="65087"/>
            </a:xfrm>
            <a:prstGeom prst="rect">
              <a:avLst/>
            </a:pr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grpSp>
      <p:grpSp>
        <p:nvGrpSpPr>
          <p:cNvPr id="487" name="Google Shape;487;p68"/>
          <p:cNvGrpSpPr/>
          <p:nvPr/>
        </p:nvGrpSpPr>
        <p:grpSpPr>
          <a:xfrm>
            <a:off x="2462846" y="4434530"/>
            <a:ext cx="535739" cy="509773"/>
            <a:chOff x="1588" y="4763"/>
            <a:chExt cx="6746875" cy="6419850"/>
          </a:xfrm>
        </p:grpSpPr>
        <p:sp>
          <p:nvSpPr>
            <p:cNvPr id="488" name="Google Shape;488;p68"/>
            <p:cNvSpPr/>
            <p:nvPr/>
          </p:nvSpPr>
          <p:spPr>
            <a:xfrm>
              <a:off x="1588" y="4763"/>
              <a:ext cx="6746875" cy="6419850"/>
            </a:xfrm>
            <a:custGeom>
              <a:avLst/>
              <a:gdLst/>
              <a:ahLst/>
              <a:cxnLst/>
              <a:rect l="l" t="t" r="r" b="b"/>
              <a:pathLst>
                <a:path w="120000" h="120000" extrusionOk="0">
                  <a:moveTo>
                    <a:pt x="109910" y="0"/>
                  </a:moveTo>
                  <a:cubicBezTo>
                    <a:pt x="10089" y="0"/>
                    <a:pt x="10089" y="0"/>
                    <a:pt x="10089" y="0"/>
                  </a:cubicBezTo>
                  <a:cubicBezTo>
                    <a:pt x="4543" y="0"/>
                    <a:pt x="0" y="4704"/>
                    <a:pt x="0" y="10602"/>
                  </a:cubicBezTo>
                  <a:cubicBezTo>
                    <a:pt x="0" y="91772"/>
                    <a:pt x="0" y="91772"/>
                    <a:pt x="0" y="91772"/>
                  </a:cubicBezTo>
                  <a:cubicBezTo>
                    <a:pt x="0" y="97600"/>
                    <a:pt x="4543" y="102375"/>
                    <a:pt x="10089" y="102375"/>
                  </a:cubicBezTo>
                  <a:cubicBezTo>
                    <a:pt x="40489" y="102375"/>
                    <a:pt x="40489" y="102375"/>
                    <a:pt x="40489" y="102375"/>
                  </a:cubicBezTo>
                  <a:cubicBezTo>
                    <a:pt x="38886" y="104482"/>
                    <a:pt x="36347" y="107220"/>
                    <a:pt x="35144" y="108484"/>
                  </a:cubicBezTo>
                  <a:cubicBezTo>
                    <a:pt x="33808" y="109818"/>
                    <a:pt x="32806" y="110871"/>
                    <a:pt x="32271" y="111644"/>
                  </a:cubicBezTo>
                  <a:cubicBezTo>
                    <a:pt x="31536" y="112697"/>
                    <a:pt x="31202" y="114733"/>
                    <a:pt x="32004" y="116489"/>
                  </a:cubicBezTo>
                  <a:cubicBezTo>
                    <a:pt x="32806" y="118104"/>
                    <a:pt x="34743" y="120000"/>
                    <a:pt x="39621" y="120000"/>
                  </a:cubicBezTo>
                  <a:cubicBezTo>
                    <a:pt x="80378" y="120000"/>
                    <a:pt x="80378" y="120000"/>
                    <a:pt x="80378" y="120000"/>
                  </a:cubicBezTo>
                  <a:cubicBezTo>
                    <a:pt x="85256" y="120000"/>
                    <a:pt x="87193" y="118104"/>
                    <a:pt x="87928" y="116489"/>
                  </a:cubicBezTo>
                  <a:cubicBezTo>
                    <a:pt x="88797" y="114733"/>
                    <a:pt x="88463" y="112697"/>
                    <a:pt x="87661" y="111644"/>
                  </a:cubicBezTo>
                  <a:cubicBezTo>
                    <a:pt x="87126" y="110871"/>
                    <a:pt x="86124" y="109818"/>
                    <a:pt x="84855" y="108484"/>
                  </a:cubicBezTo>
                  <a:cubicBezTo>
                    <a:pt x="83652" y="107220"/>
                    <a:pt x="81046" y="104482"/>
                    <a:pt x="79510" y="102375"/>
                  </a:cubicBezTo>
                  <a:cubicBezTo>
                    <a:pt x="109910" y="102375"/>
                    <a:pt x="109910" y="102375"/>
                    <a:pt x="109910" y="102375"/>
                  </a:cubicBezTo>
                  <a:cubicBezTo>
                    <a:pt x="115456" y="102375"/>
                    <a:pt x="120000" y="97600"/>
                    <a:pt x="120000" y="91772"/>
                  </a:cubicBezTo>
                  <a:cubicBezTo>
                    <a:pt x="120000" y="10602"/>
                    <a:pt x="120000" y="10602"/>
                    <a:pt x="120000" y="10602"/>
                  </a:cubicBezTo>
                  <a:cubicBezTo>
                    <a:pt x="120000" y="4704"/>
                    <a:pt x="115456" y="0"/>
                    <a:pt x="109910" y="0"/>
                  </a:cubicBezTo>
                  <a:close/>
                  <a:moveTo>
                    <a:pt x="82249" y="111293"/>
                  </a:moveTo>
                  <a:cubicBezTo>
                    <a:pt x="83318" y="112416"/>
                    <a:pt x="84320" y="113469"/>
                    <a:pt x="84654" y="113891"/>
                  </a:cubicBezTo>
                  <a:cubicBezTo>
                    <a:pt x="84654" y="113891"/>
                    <a:pt x="84788" y="114382"/>
                    <a:pt x="84521" y="114803"/>
                  </a:cubicBezTo>
                  <a:cubicBezTo>
                    <a:pt x="84053" y="115576"/>
                    <a:pt x="82516" y="116067"/>
                    <a:pt x="80378" y="116067"/>
                  </a:cubicBezTo>
                  <a:cubicBezTo>
                    <a:pt x="39621" y="116067"/>
                    <a:pt x="39621" y="116067"/>
                    <a:pt x="39621" y="116067"/>
                  </a:cubicBezTo>
                  <a:cubicBezTo>
                    <a:pt x="37483" y="116067"/>
                    <a:pt x="35946" y="115576"/>
                    <a:pt x="35412" y="114803"/>
                  </a:cubicBezTo>
                  <a:cubicBezTo>
                    <a:pt x="35211" y="114382"/>
                    <a:pt x="35278" y="113961"/>
                    <a:pt x="35278" y="113961"/>
                  </a:cubicBezTo>
                  <a:cubicBezTo>
                    <a:pt x="35278" y="113961"/>
                    <a:pt x="35278" y="113961"/>
                    <a:pt x="35278" y="113961"/>
                  </a:cubicBezTo>
                  <a:cubicBezTo>
                    <a:pt x="35679" y="113469"/>
                    <a:pt x="36681" y="112416"/>
                    <a:pt x="37750" y="111293"/>
                  </a:cubicBezTo>
                  <a:cubicBezTo>
                    <a:pt x="41024" y="107852"/>
                    <a:pt x="43697" y="104903"/>
                    <a:pt x="44899" y="102375"/>
                  </a:cubicBezTo>
                  <a:cubicBezTo>
                    <a:pt x="75100" y="102375"/>
                    <a:pt x="75100" y="102375"/>
                    <a:pt x="75100" y="102375"/>
                  </a:cubicBezTo>
                  <a:cubicBezTo>
                    <a:pt x="76302" y="104903"/>
                    <a:pt x="78975" y="107852"/>
                    <a:pt x="82249" y="111293"/>
                  </a:cubicBezTo>
                  <a:close/>
                  <a:moveTo>
                    <a:pt x="112516" y="91772"/>
                  </a:moveTo>
                  <a:cubicBezTo>
                    <a:pt x="112516" y="93247"/>
                    <a:pt x="111314" y="94511"/>
                    <a:pt x="109910" y="94511"/>
                  </a:cubicBezTo>
                  <a:cubicBezTo>
                    <a:pt x="10089" y="94511"/>
                    <a:pt x="10089" y="94511"/>
                    <a:pt x="10089" y="94511"/>
                  </a:cubicBezTo>
                  <a:cubicBezTo>
                    <a:pt x="8619" y="94511"/>
                    <a:pt x="7483" y="93247"/>
                    <a:pt x="7483" y="91772"/>
                  </a:cubicBezTo>
                  <a:cubicBezTo>
                    <a:pt x="7483" y="10602"/>
                    <a:pt x="7483" y="10602"/>
                    <a:pt x="7483" y="10602"/>
                  </a:cubicBezTo>
                  <a:cubicBezTo>
                    <a:pt x="7483" y="9057"/>
                    <a:pt x="8619" y="7864"/>
                    <a:pt x="10089" y="7864"/>
                  </a:cubicBezTo>
                  <a:cubicBezTo>
                    <a:pt x="109910" y="7864"/>
                    <a:pt x="109910" y="7864"/>
                    <a:pt x="109910" y="7864"/>
                  </a:cubicBezTo>
                  <a:cubicBezTo>
                    <a:pt x="111314" y="7864"/>
                    <a:pt x="112516" y="9057"/>
                    <a:pt x="112516" y="10602"/>
                  </a:cubicBezTo>
                  <a:lnTo>
                    <a:pt x="112516" y="91772"/>
                  </a:ln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489" name="Google Shape;489;p68"/>
            <p:cNvSpPr/>
            <p:nvPr/>
          </p:nvSpPr>
          <p:spPr>
            <a:xfrm>
              <a:off x="842963" y="846138"/>
              <a:ext cx="5064125" cy="3376613"/>
            </a:xfrm>
            <a:custGeom>
              <a:avLst/>
              <a:gdLst/>
              <a:ahLst/>
              <a:cxnLst/>
              <a:rect l="l" t="t" r="r" b="b"/>
              <a:pathLst>
                <a:path w="120000" h="120000" extrusionOk="0">
                  <a:moveTo>
                    <a:pt x="111454" y="0"/>
                  </a:moveTo>
                  <a:cubicBezTo>
                    <a:pt x="8545" y="0"/>
                    <a:pt x="8545" y="0"/>
                    <a:pt x="8545" y="0"/>
                  </a:cubicBezTo>
                  <a:cubicBezTo>
                    <a:pt x="3827" y="0"/>
                    <a:pt x="0" y="5739"/>
                    <a:pt x="0" y="12680"/>
                  </a:cubicBezTo>
                  <a:cubicBezTo>
                    <a:pt x="0" y="107185"/>
                    <a:pt x="0" y="107185"/>
                    <a:pt x="0" y="107185"/>
                  </a:cubicBezTo>
                  <a:cubicBezTo>
                    <a:pt x="0" y="114260"/>
                    <a:pt x="3827" y="120000"/>
                    <a:pt x="8545" y="120000"/>
                  </a:cubicBezTo>
                  <a:cubicBezTo>
                    <a:pt x="111454" y="120000"/>
                    <a:pt x="111454" y="120000"/>
                    <a:pt x="111454" y="120000"/>
                  </a:cubicBezTo>
                  <a:cubicBezTo>
                    <a:pt x="116172" y="120000"/>
                    <a:pt x="120000" y="114260"/>
                    <a:pt x="120000" y="107185"/>
                  </a:cubicBezTo>
                  <a:cubicBezTo>
                    <a:pt x="120000" y="12680"/>
                    <a:pt x="120000" y="12680"/>
                    <a:pt x="120000" y="12680"/>
                  </a:cubicBezTo>
                  <a:cubicBezTo>
                    <a:pt x="120000" y="5739"/>
                    <a:pt x="116172" y="0"/>
                    <a:pt x="111454" y="0"/>
                  </a:cubicBezTo>
                  <a:close/>
                  <a:moveTo>
                    <a:pt x="114925" y="107185"/>
                  </a:moveTo>
                  <a:cubicBezTo>
                    <a:pt x="114925" y="110122"/>
                    <a:pt x="113412" y="112525"/>
                    <a:pt x="111454" y="112525"/>
                  </a:cubicBezTo>
                  <a:cubicBezTo>
                    <a:pt x="8545" y="112525"/>
                    <a:pt x="8545" y="112525"/>
                    <a:pt x="8545" y="112525"/>
                  </a:cubicBezTo>
                  <a:cubicBezTo>
                    <a:pt x="6587" y="112525"/>
                    <a:pt x="4985" y="110122"/>
                    <a:pt x="4985" y="107185"/>
                  </a:cubicBezTo>
                  <a:cubicBezTo>
                    <a:pt x="4985" y="12680"/>
                    <a:pt x="4985" y="12680"/>
                    <a:pt x="4985" y="12680"/>
                  </a:cubicBezTo>
                  <a:cubicBezTo>
                    <a:pt x="4985" y="9877"/>
                    <a:pt x="6587" y="7474"/>
                    <a:pt x="8545" y="7474"/>
                  </a:cubicBezTo>
                  <a:cubicBezTo>
                    <a:pt x="111454" y="7474"/>
                    <a:pt x="111454" y="7474"/>
                    <a:pt x="111454" y="7474"/>
                  </a:cubicBezTo>
                  <a:cubicBezTo>
                    <a:pt x="113412" y="7474"/>
                    <a:pt x="114925" y="9877"/>
                    <a:pt x="114925" y="12680"/>
                  </a:cubicBezTo>
                  <a:lnTo>
                    <a:pt x="114925" y="107185"/>
                  </a:ln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490" name="Google Shape;490;p68"/>
            <p:cNvSpPr/>
            <p:nvPr/>
          </p:nvSpPr>
          <p:spPr>
            <a:xfrm>
              <a:off x="3059113" y="4321176"/>
              <a:ext cx="631825" cy="630238"/>
            </a:xfrm>
            <a:custGeom>
              <a:avLst/>
              <a:gdLst/>
              <a:ahLst/>
              <a:cxnLst/>
              <a:rect l="l" t="t" r="r" b="b"/>
              <a:pathLst>
                <a:path w="120000" h="120000" extrusionOk="0">
                  <a:moveTo>
                    <a:pt x="60000" y="0"/>
                  </a:moveTo>
                  <a:cubicBezTo>
                    <a:pt x="27142" y="0"/>
                    <a:pt x="0" y="27142"/>
                    <a:pt x="0" y="60000"/>
                  </a:cubicBezTo>
                  <a:cubicBezTo>
                    <a:pt x="0" y="93571"/>
                    <a:pt x="27142" y="120000"/>
                    <a:pt x="60000" y="120000"/>
                  </a:cubicBezTo>
                  <a:cubicBezTo>
                    <a:pt x="92857" y="120000"/>
                    <a:pt x="120000" y="93571"/>
                    <a:pt x="120000" y="60000"/>
                  </a:cubicBezTo>
                  <a:cubicBezTo>
                    <a:pt x="120000" y="27142"/>
                    <a:pt x="92857" y="0"/>
                    <a:pt x="60000" y="0"/>
                  </a:cubicBezTo>
                  <a:close/>
                  <a:moveTo>
                    <a:pt x="60000" y="80000"/>
                  </a:moveTo>
                  <a:cubicBezTo>
                    <a:pt x="48571" y="80000"/>
                    <a:pt x="40000" y="71428"/>
                    <a:pt x="40000" y="60000"/>
                  </a:cubicBezTo>
                  <a:cubicBezTo>
                    <a:pt x="40000" y="49285"/>
                    <a:pt x="48571" y="40000"/>
                    <a:pt x="60000" y="40000"/>
                  </a:cubicBezTo>
                  <a:cubicBezTo>
                    <a:pt x="70714" y="40000"/>
                    <a:pt x="80000" y="49285"/>
                    <a:pt x="80000" y="60000"/>
                  </a:cubicBezTo>
                  <a:cubicBezTo>
                    <a:pt x="80000" y="71428"/>
                    <a:pt x="70714" y="80000"/>
                    <a:pt x="60000" y="8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491" name="Google Shape;491;p68"/>
            <p:cNvSpPr/>
            <p:nvPr/>
          </p:nvSpPr>
          <p:spPr>
            <a:xfrm>
              <a:off x="2528888" y="2533651"/>
              <a:ext cx="628650" cy="1262063"/>
            </a:xfrm>
            <a:custGeom>
              <a:avLst/>
              <a:gdLst/>
              <a:ahLst/>
              <a:cxnLst/>
              <a:rect l="l" t="t" r="r" b="b"/>
              <a:pathLst>
                <a:path w="120000" h="120000" extrusionOk="0">
                  <a:moveTo>
                    <a:pt x="89820" y="0"/>
                  </a:moveTo>
                  <a:cubicBezTo>
                    <a:pt x="30179" y="0"/>
                    <a:pt x="30179" y="0"/>
                    <a:pt x="30179" y="0"/>
                  </a:cubicBezTo>
                  <a:cubicBezTo>
                    <a:pt x="13652" y="0"/>
                    <a:pt x="0" y="6428"/>
                    <a:pt x="0" y="15000"/>
                  </a:cubicBezTo>
                  <a:cubicBezTo>
                    <a:pt x="0" y="105000"/>
                    <a:pt x="0" y="105000"/>
                    <a:pt x="0" y="105000"/>
                  </a:cubicBezTo>
                  <a:cubicBezTo>
                    <a:pt x="0" y="113214"/>
                    <a:pt x="13652" y="120000"/>
                    <a:pt x="30179" y="120000"/>
                  </a:cubicBezTo>
                  <a:cubicBezTo>
                    <a:pt x="89820" y="120000"/>
                    <a:pt x="89820" y="120000"/>
                    <a:pt x="89820" y="120000"/>
                  </a:cubicBezTo>
                  <a:cubicBezTo>
                    <a:pt x="106347" y="120000"/>
                    <a:pt x="120000" y="113214"/>
                    <a:pt x="120000" y="105000"/>
                  </a:cubicBezTo>
                  <a:cubicBezTo>
                    <a:pt x="120000" y="15000"/>
                    <a:pt x="120000" y="15000"/>
                    <a:pt x="120000" y="15000"/>
                  </a:cubicBezTo>
                  <a:cubicBezTo>
                    <a:pt x="120000" y="6428"/>
                    <a:pt x="106347" y="0"/>
                    <a:pt x="8982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492" name="Google Shape;492;p68"/>
            <p:cNvSpPr/>
            <p:nvPr/>
          </p:nvSpPr>
          <p:spPr>
            <a:xfrm>
              <a:off x="4632326" y="1266826"/>
              <a:ext cx="635000" cy="2528888"/>
            </a:xfrm>
            <a:custGeom>
              <a:avLst/>
              <a:gdLst/>
              <a:ahLst/>
              <a:cxnLst/>
              <a:rect l="l" t="t" r="r" b="b"/>
              <a:pathLst>
                <a:path w="120000" h="120000" extrusionOk="0">
                  <a:moveTo>
                    <a:pt x="89467" y="0"/>
                  </a:moveTo>
                  <a:cubicBezTo>
                    <a:pt x="29822" y="0"/>
                    <a:pt x="29822" y="0"/>
                    <a:pt x="29822" y="0"/>
                  </a:cubicBezTo>
                  <a:cubicBezTo>
                    <a:pt x="13491" y="0"/>
                    <a:pt x="0" y="3387"/>
                    <a:pt x="0" y="7310"/>
                  </a:cubicBezTo>
                  <a:cubicBezTo>
                    <a:pt x="0" y="112689"/>
                    <a:pt x="0" y="112689"/>
                    <a:pt x="0" y="112689"/>
                  </a:cubicBezTo>
                  <a:cubicBezTo>
                    <a:pt x="0" y="116790"/>
                    <a:pt x="13491" y="120000"/>
                    <a:pt x="29822" y="120000"/>
                  </a:cubicBezTo>
                  <a:cubicBezTo>
                    <a:pt x="89467" y="120000"/>
                    <a:pt x="89467" y="120000"/>
                    <a:pt x="89467" y="120000"/>
                  </a:cubicBezTo>
                  <a:cubicBezTo>
                    <a:pt x="106508" y="120000"/>
                    <a:pt x="120000" y="116790"/>
                    <a:pt x="120000" y="112689"/>
                  </a:cubicBezTo>
                  <a:cubicBezTo>
                    <a:pt x="120000" y="7310"/>
                    <a:pt x="120000" y="7310"/>
                    <a:pt x="120000" y="7310"/>
                  </a:cubicBezTo>
                  <a:cubicBezTo>
                    <a:pt x="120000" y="3387"/>
                    <a:pt x="106508" y="0"/>
                    <a:pt x="8946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493" name="Google Shape;493;p68"/>
            <p:cNvSpPr/>
            <p:nvPr/>
          </p:nvSpPr>
          <p:spPr>
            <a:xfrm>
              <a:off x="3584576" y="2112963"/>
              <a:ext cx="627063" cy="1682750"/>
            </a:xfrm>
            <a:custGeom>
              <a:avLst/>
              <a:gdLst/>
              <a:ahLst/>
              <a:cxnLst/>
              <a:rect l="l" t="t" r="r" b="b"/>
              <a:pathLst>
                <a:path w="120000" h="120000" extrusionOk="0">
                  <a:moveTo>
                    <a:pt x="89820" y="0"/>
                  </a:moveTo>
                  <a:cubicBezTo>
                    <a:pt x="29461" y="0"/>
                    <a:pt x="29461" y="0"/>
                    <a:pt x="29461" y="0"/>
                  </a:cubicBezTo>
                  <a:cubicBezTo>
                    <a:pt x="12934" y="0"/>
                    <a:pt x="0" y="4821"/>
                    <a:pt x="0" y="10714"/>
                  </a:cubicBezTo>
                  <a:cubicBezTo>
                    <a:pt x="0" y="109017"/>
                    <a:pt x="0" y="109017"/>
                    <a:pt x="0" y="109017"/>
                  </a:cubicBezTo>
                  <a:cubicBezTo>
                    <a:pt x="0" y="115178"/>
                    <a:pt x="12934" y="119999"/>
                    <a:pt x="29461" y="119999"/>
                  </a:cubicBezTo>
                  <a:cubicBezTo>
                    <a:pt x="89820" y="119999"/>
                    <a:pt x="89820" y="119999"/>
                    <a:pt x="89820" y="119999"/>
                  </a:cubicBezTo>
                  <a:cubicBezTo>
                    <a:pt x="106347" y="119999"/>
                    <a:pt x="120000" y="115178"/>
                    <a:pt x="120000" y="109017"/>
                  </a:cubicBezTo>
                  <a:cubicBezTo>
                    <a:pt x="120000" y="10714"/>
                    <a:pt x="120000" y="10714"/>
                    <a:pt x="120000" y="10714"/>
                  </a:cubicBezTo>
                  <a:cubicBezTo>
                    <a:pt x="120000" y="4821"/>
                    <a:pt x="106347" y="0"/>
                    <a:pt x="8982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494" name="Google Shape;494;p68"/>
            <p:cNvSpPr/>
            <p:nvPr/>
          </p:nvSpPr>
          <p:spPr>
            <a:xfrm>
              <a:off x="1474788" y="1687513"/>
              <a:ext cx="633413" cy="2108200"/>
            </a:xfrm>
            <a:custGeom>
              <a:avLst/>
              <a:gdLst/>
              <a:ahLst/>
              <a:cxnLst/>
              <a:rect l="l" t="t" r="r" b="b"/>
              <a:pathLst>
                <a:path w="120000" h="120000" extrusionOk="0">
                  <a:moveTo>
                    <a:pt x="90177" y="0"/>
                  </a:moveTo>
                  <a:cubicBezTo>
                    <a:pt x="30532" y="0"/>
                    <a:pt x="30532" y="0"/>
                    <a:pt x="30532" y="0"/>
                  </a:cubicBezTo>
                  <a:cubicBezTo>
                    <a:pt x="13491" y="0"/>
                    <a:pt x="0" y="3850"/>
                    <a:pt x="0" y="8556"/>
                  </a:cubicBezTo>
                  <a:cubicBezTo>
                    <a:pt x="0" y="111443"/>
                    <a:pt x="0" y="111443"/>
                    <a:pt x="0" y="111443"/>
                  </a:cubicBezTo>
                  <a:cubicBezTo>
                    <a:pt x="0" y="116149"/>
                    <a:pt x="13491" y="120000"/>
                    <a:pt x="30532" y="120000"/>
                  </a:cubicBezTo>
                  <a:cubicBezTo>
                    <a:pt x="90177" y="120000"/>
                    <a:pt x="90177" y="120000"/>
                    <a:pt x="90177" y="120000"/>
                  </a:cubicBezTo>
                  <a:cubicBezTo>
                    <a:pt x="106508" y="120000"/>
                    <a:pt x="120000" y="116149"/>
                    <a:pt x="120000" y="111443"/>
                  </a:cubicBezTo>
                  <a:cubicBezTo>
                    <a:pt x="120000" y="8556"/>
                    <a:pt x="120000" y="8556"/>
                    <a:pt x="120000" y="8556"/>
                  </a:cubicBezTo>
                  <a:cubicBezTo>
                    <a:pt x="120000" y="3850"/>
                    <a:pt x="106508" y="0"/>
                    <a:pt x="9017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grpSp>
      <p:sp>
        <p:nvSpPr>
          <p:cNvPr id="495" name="Google Shape;495;p68"/>
          <p:cNvSpPr/>
          <p:nvPr/>
        </p:nvSpPr>
        <p:spPr>
          <a:xfrm>
            <a:off x="2503118" y="6294977"/>
            <a:ext cx="495467" cy="483139"/>
          </a:xfrm>
          <a:custGeom>
            <a:avLst/>
            <a:gdLst/>
            <a:ahLst/>
            <a:cxnLst/>
            <a:rect l="l" t="t" r="r" b="b"/>
            <a:pathLst>
              <a:path w="120000" h="120000" extrusionOk="0">
                <a:moveTo>
                  <a:pt x="60038" y="0"/>
                </a:moveTo>
                <a:cubicBezTo>
                  <a:pt x="68338" y="0"/>
                  <a:pt x="76138" y="1566"/>
                  <a:pt x="83394" y="4705"/>
                </a:cubicBezTo>
                <a:cubicBezTo>
                  <a:pt x="90661" y="7822"/>
                  <a:pt x="97016" y="12088"/>
                  <a:pt x="102494" y="17533"/>
                </a:cubicBezTo>
                <a:cubicBezTo>
                  <a:pt x="107955" y="22977"/>
                  <a:pt x="112227" y="29327"/>
                  <a:pt x="115333" y="36611"/>
                </a:cubicBezTo>
                <a:cubicBezTo>
                  <a:pt x="118427" y="43905"/>
                  <a:pt x="119994" y="51700"/>
                  <a:pt x="119994" y="60000"/>
                </a:cubicBezTo>
                <a:cubicBezTo>
                  <a:pt x="119994" y="68311"/>
                  <a:pt x="118427" y="76105"/>
                  <a:pt x="115333" y="83383"/>
                </a:cubicBezTo>
                <a:cubicBezTo>
                  <a:pt x="112227" y="90677"/>
                  <a:pt x="107944" y="97033"/>
                  <a:pt x="102494" y="102461"/>
                </a:cubicBezTo>
                <a:cubicBezTo>
                  <a:pt x="97016" y="107905"/>
                  <a:pt x="90661" y="112172"/>
                  <a:pt x="83394" y="115288"/>
                </a:cubicBezTo>
                <a:cubicBezTo>
                  <a:pt x="76138" y="118444"/>
                  <a:pt x="68338" y="119994"/>
                  <a:pt x="60038" y="119994"/>
                </a:cubicBezTo>
                <a:cubicBezTo>
                  <a:pt x="51716" y="119994"/>
                  <a:pt x="43916" y="118444"/>
                  <a:pt x="36633" y="115288"/>
                </a:cubicBezTo>
                <a:cubicBezTo>
                  <a:pt x="29333" y="112172"/>
                  <a:pt x="22977" y="107905"/>
                  <a:pt x="17544" y="102461"/>
                </a:cubicBezTo>
                <a:cubicBezTo>
                  <a:pt x="12100" y="97033"/>
                  <a:pt x="7827" y="90677"/>
                  <a:pt x="4705" y="83383"/>
                </a:cubicBezTo>
                <a:cubicBezTo>
                  <a:pt x="1566" y="76105"/>
                  <a:pt x="0" y="68311"/>
                  <a:pt x="0" y="60000"/>
                </a:cubicBezTo>
                <a:cubicBezTo>
                  <a:pt x="0" y="51700"/>
                  <a:pt x="1566" y="43905"/>
                  <a:pt x="4705" y="36611"/>
                </a:cubicBezTo>
                <a:cubicBezTo>
                  <a:pt x="7827" y="29327"/>
                  <a:pt x="12116" y="22977"/>
                  <a:pt x="17544" y="17533"/>
                </a:cubicBezTo>
                <a:cubicBezTo>
                  <a:pt x="22977" y="12088"/>
                  <a:pt x="29333" y="7822"/>
                  <a:pt x="36633" y="4705"/>
                </a:cubicBezTo>
                <a:cubicBezTo>
                  <a:pt x="43900" y="1566"/>
                  <a:pt x="51700" y="0"/>
                  <a:pt x="60038" y="0"/>
                </a:cubicBezTo>
                <a:moveTo>
                  <a:pt x="60038" y="101972"/>
                </a:moveTo>
                <a:cubicBezTo>
                  <a:pt x="65888" y="101972"/>
                  <a:pt x="71355" y="100877"/>
                  <a:pt x="76422" y="98677"/>
                </a:cubicBezTo>
                <a:cubicBezTo>
                  <a:pt x="81477" y="96466"/>
                  <a:pt x="85905" y="93472"/>
                  <a:pt x="89705" y="89661"/>
                </a:cubicBezTo>
                <a:cubicBezTo>
                  <a:pt x="93533" y="85850"/>
                  <a:pt x="96544" y="81422"/>
                  <a:pt x="98744" y="76372"/>
                </a:cubicBezTo>
                <a:cubicBezTo>
                  <a:pt x="100938" y="71322"/>
                  <a:pt x="102038" y="65850"/>
                  <a:pt x="102038" y="59994"/>
                </a:cubicBezTo>
                <a:cubicBezTo>
                  <a:pt x="102038" y="54144"/>
                  <a:pt x="100938" y="48688"/>
                  <a:pt x="98744" y="43622"/>
                </a:cubicBezTo>
                <a:cubicBezTo>
                  <a:pt x="96533" y="38566"/>
                  <a:pt x="93533" y="34144"/>
                  <a:pt x="89705" y="30333"/>
                </a:cubicBezTo>
                <a:cubicBezTo>
                  <a:pt x="85922" y="26522"/>
                  <a:pt x="81477" y="23527"/>
                  <a:pt x="76377" y="21327"/>
                </a:cubicBezTo>
                <a:cubicBezTo>
                  <a:pt x="71288" y="19133"/>
                  <a:pt x="65844" y="18022"/>
                  <a:pt x="60038" y="18022"/>
                </a:cubicBezTo>
                <a:cubicBezTo>
                  <a:pt x="54183" y="18022"/>
                  <a:pt x="48688" y="19133"/>
                  <a:pt x="43616" y="21327"/>
                </a:cubicBezTo>
                <a:cubicBezTo>
                  <a:pt x="38533" y="23527"/>
                  <a:pt x="34105" y="26522"/>
                  <a:pt x="30305" y="30333"/>
                </a:cubicBezTo>
                <a:cubicBezTo>
                  <a:pt x="26511" y="34144"/>
                  <a:pt x="23527" y="38566"/>
                  <a:pt x="21327" y="43622"/>
                </a:cubicBezTo>
                <a:cubicBezTo>
                  <a:pt x="19133" y="48688"/>
                  <a:pt x="18033" y="54144"/>
                  <a:pt x="18033" y="59994"/>
                </a:cubicBezTo>
                <a:cubicBezTo>
                  <a:pt x="18033" y="65850"/>
                  <a:pt x="19133" y="71322"/>
                  <a:pt x="21327" y="76372"/>
                </a:cubicBezTo>
                <a:cubicBezTo>
                  <a:pt x="23544" y="81422"/>
                  <a:pt x="26522" y="85850"/>
                  <a:pt x="30305" y="89661"/>
                </a:cubicBezTo>
                <a:cubicBezTo>
                  <a:pt x="34088" y="93472"/>
                  <a:pt x="38516" y="96466"/>
                  <a:pt x="43616" y="98677"/>
                </a:cubicBezTo>
                <a:cubicBezTo>
                  <a:pt x="48688" y="100888"/>
                  <a:pt x="54183" y="101972"/>
                  <a:pt x="60038" y="101972"/>
                </a:cubicBezTo>
                <a:moveTo>
                  <a:pt x="81522" y="41094"/>
                </a:moveTo>
                <a:cubicBezTo>
                  <a:pt x="82027" y="40594"/>
                  <a:pt x="82716" y="40344"/>
                  <a:pt x="83594" y="40344"/>
                </a:cubicBezTo>
                <a:cubicBezTo>
                  <a:pt x="84477" y="40344"/>
                  <a:pt x="85183" y="40594"/>
                  <a:pt x="85733" y="41094"/>
                </a:cubicBezTo>
                <a:lnTo>
                  <a:pt x="94288" y="49722"/>
                </a:lnTo>
                <a:cubicBezTo>
                  <a:pt x="94805" y="50222"/>
                  <a:pt x="95072" y="50916"/>
                  <a:pt x="95100" y="51794"/>
                </a:cubicBezTo>
                <a:cubicBezTo>
                  <a:pt x="95116" y="52655"/>
                  <a:pt x="94850" y="53361"/>
                  <a:pt x="94288" y="53850"/>
                </a:cubicBezTo>
                <a:lnTo>
                  <a:pt x="63566" y="84638"/>
                </a:lnTo>
                <a:cubicBezTo>
                  <a:pt x="62972" y="85238"/>
                  <a:pt x="62155" y="85755"/>
                  <a:pt x="61133" y="86144"/>
                </a:cubicBezTo>
                <a:cubicBezTo>
                  <a:pt x="60116" y="86538"/>
                  <a:pt x="59172" y="86744"/>
                  <a:pt x="58311" y="86744"/>
                </a:cubicBezTo>
                <a:lnTo>
                  <a:pt x="49738" y="86744"/>
                </a:lnTo>
                <a:cubicBezTo>
                  <a:pt x="48938" y="86744"/>
                  <a:pt x="48027" y="86538"/>
                  <a:pt x="46961" y="86144"/>
                </a:cubicBezTo>
                <a:cubicBezTo>
                  <a:pt x="45894" y="85755"/>
                  <a:pt x="45077" y="85238"/>
                  <a:pt x="44483" y="84638"/>
                </a:cubicBezTo>
                <a:lnTo>
                  <a:pt x="25705" y="65861"/>
                </a:lnTo>
                <a:cubicBezTo>
                  <a:pt x="25205" y="65377"/>
                  <a:pt x="24955" y="64688"/>
                  <a:pt x="24955" y="63811"/>
                </a:cubicBezTo>
                <a:cubicBezTo>
                  <a:pt x="24955" y="62927"/>
                  <a:pt x="25205" y="62255"/>
                  <a:pt x="25705" y="61738"/>
                </a:cubicBezTo>
                <a:lnTo>
                  <a:pt x="34338" y="53111"/>
                </a:lnTo>
                <a:cubicBezTo>
                  <a:pt x="34844" y="52594"/>
                  <a:pt x="35533" y="52355"/>
                  <a:pt x="36411" y="52355"/>
                </a:cubicBezTo>
                <a:cubicBezTo>
                  <a:pt x="37294" y="52355"/>
                  <a:pt x="37983" y="52594"/>
                  <a:pt x="38483" y="53111"/>
                </a:cubicBezTo>
                <a:lnTo>
                  <a:pt x="51872" y="66633"/>
                </a:lnTo>
                <a:cubicBezTo>
                  <a:pt x="53316" y="67872"/>
                  <a:pt x="54777" y="67872"/>
                  <a:pt x="56222" y="66633"/>
                </a:cubicBezTo>
                <a:lnTo>
                  <a:pt x="81522" y="41094"/>
                </a:lnTo>
                <a:close/>
              </a:path>
            </a:pathLst>
          </a:custGeom>
          <a:solidFill>
            <a:srgbClr val="7F7F7F"/>
          </a:solidFill>
          <a:ln>
            <a:noFill/>
          </a:ln>
        </p:spPr>
        <p:txBody>
          <a:bodyPr spcFirstLastPara="1" wrap="square" lIns="38075" tIns="38075" rIns="38075" bIns="38075"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sp>
        <p:nvSpPr>
          <p:cNvPr id="496" name="Google Shape;496;p68"/>
          <p:cNvSpPr/>
          <p:nvPr/>
        </p:nvSpPr>
        <p:spPr>
          <a:xfrm>
            <a:off x="2502124" y="8078266"/>
            <a:ext cx="497400" cy="531600"/>
          </a:xfrm>
          <a:custGeom>
            <a:avLst/>
            <a:gdLst/>
            <a:ahLst/>
            <a:cxnLst/>
            <a:rect l="l" t="t" r="r" b="b"/>
            <a:pathLst>
              <a:path w="120000" h="120000" extrusionOk="0">
                <a:moveTo>
                  <a:pt x="60027" y="0"/>
                </a:moveTo>
                <a:cubicBezTo>
                  <a:pt x="68350" y="0"/>
                  <a:pt x="76133" y="1550"/>
                  <a:pt x="83405" y="4688"/>
                </a:cubicBezTo>
                <a:cubicBezTo>
                  <a:pt x="90672" y="7827"/>
                  <a:pt x="97027" y="12094"/>
                  <a:pt x="102494" y="17538"/>
                </a:cubicBezTo>
                <a:cubicBezTo>
                  <a:pt x="107955" y="22966"/>
                  <a:pt x="112244" y="29316"/>
                  <a:pt x="115333" y="36600"/>
                </a:cubicBezTo>
                <a:cubicBezTo>
                  <a:pt x="118444" y="43894"/>
                  <a:pt x="119994" y="51688"/>
                  <a:pt x="119994" y="60005"/>
                </a:cubicBezTo>
                <a:cubicBezTo>
                  <a:pt x="119994" y="68305"/>
                  <a:pt x="118444" y="76100"/>
                  <a:pt x="115333" y="83383"/>
                </a:cubicBezTo>
                <a:cubicBezTo>
                  <a:pt x="112244" y="90677"/>
                  <a:pt x="107938" y="97027"/>
                  <a:pt x="102494" y="102472"/>
                </a:cubicBezTo>
                <a:cubicBezTo>
                  <a:pt x="97027" y="107900"/>
                  <a:pt x="90672" y="112183"/>
                  <a:pt x="83405" y="115305"/>
                </a:cubicBezTo>
                <a:cubicBezTo>
                  <a:pt x="76133" y="118444"/>
                  <a:pt x="68350" y="119994"/>
                  <a:pt x="60027" y="119994"/>
                </a:cubicBezTo>
                <a:cubicBezTo>
                  <a:pt x="51722" y="119994"/>
                  <a:pt x="43922" y="118444"/>
                  <a:pt x="36622" y="115305"/>
                </a:cubicBezTo>
                <a:cubicBezTo>
                  <a:pt x="29338" y="112183"/>
                  <a:pt x="22977" y="107900"/>
                  <a:pt x="17533" y="102472"/>
                </a:cubicBezTo>
                <a:cubicBezTo>
                  <a:pt x="12100" y="97027"/>
                  <a:pt x="7833" y="90677"/>
                  <a:pt x="4688" y="83383"/>
                </a:cubicBezTo>
                <a:cubicBezTo>
                  <a:pt x="1566" y="76100"/>
                  <a:pt x="0" y="68305"/>
                  <a:pt x="0" y="60005"/>
                </a:cubicBezTo>
                <a:cubicBezTo>
                  <a:pt x="0" y="51688"/>
                  <a:pt x="1566" y="43894"/>
                  <a:pt x="4688" y="36600"/>
                </a:cubicBezTo>
                <a:cubicBezTo>
                  <a:pt x="7833" y="29316"/>
                  <a:pt x="12116" y="22966"/>
                  <a:pt x="17533" y="17538"/>
                </a:cubicBezTo>
                <a:cubicBezTo>
                  <a:pt x="22977" y="12094"/>
                  <a:pt x="29338" y="7827"/>
                  <a:pt x="36622" y="4688"/>
                </a:cubicBezTo>
                <a:cubicBezTo>
                  <a:pt x="43922" y="1550"/>
                  <a:pt x="51722" y="0"/>
                  <a:pt x="60027" y="0"/>
                </a:cubicBezTo>
                <a:moveTo>
                  <a:pt x="60027" y="101988"/>
                </a:moveTo>
                <a:cubicBezTo>
                  <a:pt x="65900" y="101988"/>
                  <a:pt x="71361" y="100872"/>
                  <a:pt x="76416" y="98677"/>
                </a:cubicBezTo>
                <a:cubicBezTo>
                  <a:pt x="81472" y="96466"/>
                  <a:pt x="85900" y="93466"/>
                  <a:pt x="89727" y="89672"/>
                </a:cubicBezTo>
                <a:cubicBezTo>
                  <a:pt x="93544" y="85861"/>
                  <a:pt x="96544" y="81422"/>
                  <a:pt x="98738" y="76366"/>
                </a:cubicBezTo>
                <a:cubicBezTo>
                  <a:pt x="100938" y="71316"/>
                  <a:pt x="102055" y="65855"/>
                  <a:pt x="102055" y="60005"/>
                </a:cubicBezTo>
                <a:cubicBezTo>
                  <a:pt x="102055" y="54138"/>
                  <a:pt x="100955" y="48677"/>
                  <a:pt x="98738" y="43627"/>
                </a:cubicBezTo>
                <a:cubicBezTo>
                  <a:pt x="96527" y="38577"/>
                  <a:pt x="93544" y="34150"/>
                  <a:pt x="89727" y="30322"/>
                </a:cubicBezTo>
                <a:cubicBezTo>
                  <a:pt x="85916" y="26527"/>
                  <a:pt x="81472" y="23527"/>
                  <a:pt x="76388" y="21316"/>
                </a:cubicBezTo>
                <a:cubicBezTo>
                  <a:pt x="71300" y="19122"/>
                  <a:pt x="65838" y="18005"/>
                  <a:pt x="60027" y="18005"/>
                </a:cubicBezTo>
                <a:cubicBezTo>
                  <a:pt x="54172" y="18005"/>
                  <a:pt x="48694" y="19122"/>
                  <a:pt x="43605" y="21316"/>
                </a:cubicBezTo>
                <a:cubicBezTo>
                  <a:pt x="38522" y="23527"/>
                  <a:pt x="34094" y="26527"/>
                  <a:pt x="30311" y="30322"/>
                </a:cubicBezTo>
                <a:cubicBezTo>
                  <a:pt x="26527" y="34150"/>
                  <a:pt x="23527" y="38577"/>
                  <a:pt x="21333" y="43627"/>
                </a:cubicBezTo>
                <a:cubicBezTo>
                  <a:pt x="19116" y="48677"/>
                  <a:pt x="18016" y="54138"/>
                  <a:pt x="18016" y="60005"/>
                </a:cubicBezTo>
                <a:cubicBezTo>
                  <a:pt x="18016" y="65855"/>
                  <a:pt x="19116" y="71316"/>
                  <a:pt x="21333" y="76366"/>
                </a:cubicBezTo>
                <a:cubicBezTo>
                  <a:pt x="23544" y="81422"/>
                  <a:pt x="26527" y="85861"/>
                  <a:pt x="30311" y="89672"/>
                </a:cubicBezTo>
                <a:cubicBezTo>
                  <a:pt x="34077" y="93466"/>
                  <a:pt x="38505" y="96466"/>
                  <a:pt x="43605" y="98677"/>
                </a:cubicBezTo>
                <a:cubicBezTo>
                  <a:pt x="48694" y="100872"/>
                  <a:pt x="54172" y="101988"/>
                  <a:pt x="60027" y="101988"/>
                </a:cubicBezTo>
                <a:moveTo>
                  <a:pt x="80766" y="60005"/>
                </a:moveTo>
                <a:cubicBezTo>
                  <a:pt x="82416" y="60005"/>
                  <a:pt x="83827" y="60583"/>
                  <a:pt x="85022" y="61761"/>
                </a:cubicBezTo>
                <a:cubicBezTo>
                  <a:pt x="86183" y="62955"/>
                  <a:pt x="86761" y="64350"/>
                  <a:pt x="86761" y="66011"/>
                </a:cubicBezTo>
                <a:lnTo>
                  <a:pt x="86761" y="72022"/>
                </a:lnTo>
                <a:cubicBezTo>
                  <a:pt x="86761" y="73672"/>
                  <a:pt x="86183" y="75083"/>
                  <a:pt x="85022" y="76255"/>
                </a:cubicBezTo>
                <a:cubicBezTo>
                  <a:pt x="83827" y="77433"/>
                  <a:pt x="82416" y="78016"/>
                  <a:pt x="80766" y="78016"/>
                </a:cubicBezTo>
                <a:lnTo>
                  <a:pt x="53716" y="78016"/>
                </a:lnTo>
                <a:cubicBezTo>
                  <a:pt x="52072" y="78016"/>
                  <a:pt x="50638" y="77433"/>
                  <a:pt x="49461" y="76255"/>
                </a:cubicBezTo>
                <a:cubicBezTo>
                  <a:pt x="48283" y="75083"/>
                  <a:pt x="47705" y="73666"/>
                  <a:pt x="47705" y="72022"/>
                </a:cubicBezTo>
                <a:lnTo>
                  <a:pt x="47705" y="37083"/>
                </a:lnTo>
                <a:cubicBezTo>
                  <a:pt x="47705" y="35438"/>
                  <a:pt x="48283" y="34027"/>
                  <a:pt x="49461" y="32866"/>
                </a:cubicBezTo>
                <a:cubicBezTo>
                  <a:pt x="50627" y="31655"/>
                  <a:pt x="52055" y="31077"/>
                  <a:pt x="53716" y="31077"/>
                </a:cubicBezTo>
                <a:lnTo>
                  <a:pt x="59727" y="31077"/>
                </a:lnTo>
                <a:cubicBezTo>
                  <a:pt x="61472" y="31077"/>
                  <a:pt x="62900" y="31655"/>
                  <a:pt x="64000" y="32866"/>
                </a:cubicBezTo>
                <a:cubicBezTo>
                  <a:pt x="65100" y="34027"/>
                  <a:pt x="65650" y="35438"/>
                  <a:pt x="65650" y="37083"/>
                </a:cubicBezTo>
                <a:lnTo>
                  <a:pt x="65650" y="60005"/>
                </a:lnTo>
                <a:lnTo>
                  <a:pt x="80766" y="60005"/>
                </a:lnTo>
                <a:close/>
              </a:path>
            </a:pathLst>
          </a:custGeom>
          <a:solidFill>
            <a:srgbClr val="7F7F7F"/>
          </a:solidFill>
          <a:ln>
            <a:noFill/>
          </a:ln>
        </p:spPr>
        <p:txBody>
          <a:bodyPr spcFirstLastPara="1" wrap="square" lIns="38075" tIns="38075" rIns="38075" bIns="38075"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6"/>
                                        </p:tgtEl>
                                        <p:attrNameLst>
                                          <p:attrName>style.visibility</p:attrName>
                                        </p:attrNameLst>
                                      </p:cBhvr>
                                      <p:to>
                                        <p:strVal val="visible"/>
                                      </p:to>
                                    </p:set>
                                    <p:animEffect transition="in" filter="fade">
                                      <p:cBhvr>
                                        <p:cTn id="7" dur="1000"/>
                                        <p:tgtEl>
                                          <p:spTgt spid="47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77"/>
                                        </p:tgtEl>
                                        <p:attrNameLst>
                                          <p:attrName>style.visibility</p:attrName>
                                        </p:attrNameLst>
                                      </p:cBhvr>
                                      <p:to>
                                        <p:strVal val="visible"/>
                                      </p:to>
                                    </p:set>
                                    <p:animEffect transition="in" filter="fade">
                                      <p:cBhvr>
                                        <p:cTn id="11" dur="500"/>
                                        <p:tgtEl>
                                          <p:spTgt spid="477"/>
                                        </p:tgtEl>
                                      </p:cBhvr>
                                    </p:animEffect>
                                  </p:childTnLst>
                                </p:cTn>
                              </p:par>
                              <p:par>
                                <p:cTn id="12" presetID="10" presetClass="entr" presetSubtype="0" fill="hold" nodeType="withEffect">
                                  <p:stCondLst>
                                    <p:cond delay="0"/>
                                  </p:stCondLst>
                                  <p:childTnLst>
                                    <p:set>
                                      <p:cBhvr>
                                        <p:cTn id="13" dur="1" fill="hold">
                                          <p:stCondLst>
                                            <p:cond delay="0"/>
                                          </p:stCondLst>
                                        </p:cTn>
                                        <p:tgtEl>
                                          <p:spTgt spid="480"/>
                                        </p:tgtEl>
                                        <p:attrNameLst>
                                          <p:attrName>style.visibility</p:attrName>
                                        </p:attrNameLst>
                                      </p:cBhvr>
                                      <p:to>
                                        <p:strVal val="visible"/>
                                      </p:to>
                                    </p:set>
                                    <p:animEffect transition="in" filter="fade">
                                      <p:cBhvr>
                                        <p:cTn id="14" dur="500"/>
                                        <p:tgtEl>
                                          <p:spTgt spid="480"/>
                                        </p:tgtEl>
                                      </p:cBhvr>
                                    </p:animEffect>
                                  </p:childTnLst>
                                </p:cTn>
                              </p:par>
                              <p:par>
                                <p:cTn id="15" presetID="10" presetClass="entr" presetSubtype="0" fill="hold" nodeType="withEffect">
                                  <p:stCondLst>
                                    <p:cond delay="0"/>
                                  </p:stCondLst>
                                  <p:childTnLst>
                                    <p:set>
                                      <p:cBhvr>
                                        <p:cTn id="16" dur="1" fill="hold">
                                          <p:stCondLst>
                                            <p:cond delay="0"/>
                                          </p:stCondLst>
                                        </p:cTn>
                                        <p:tgtEl>
                                          <p:spTgt spid="481"/>
                                        </p:tgtEl>
                                        <p:attrNameLst>
                                          <p:attrName>style.visibility</p:attrName>
                                        </p:attrNameLst>
                                      </p:cBhvr>
                                      <p:to>
                                        <p:strVal val="visible"/>
                                      </p:to>
                                    </p:set>
                                    <p:animEffect transition="in" filter="fade">
                                      <p:cBhvr>
                                        <p:cTn id="17" dur="500"/>
                                        <p:tgtEl>
                                          <p:spTgt spid="481"/>
                                        </p:tgtEl>
                                      </p:cBhvr>
                                    </p:animEffect>
                                  </p:childTnLst>
                                </p:cTn>
                              </p:par>
                              <p:par>
                                <p:cTn id="18" presetID="10" presetClass="entr" presetSubtype="0" fill="hold" nodeType="withEffect">
                                  <p:stCondLst>
                                    <p:cond delay="0"/>
                                  </p:stCondLst>
                                  <p:childTnLst>
                                    <p:set>
                                      <p:cBhvr>
                                        <p:cTn id="19" dur="1" fill="hold">
                                          <p:stCondLst>
                                            <p:cond delay="0"/>
                                          </p:stCondLst>
                                        </p:cTn>
                                        <p:tgtEl>
                                          <p:spTgt spid="487"/>
                                        </p:tgtEl>
                                        <p:attrNameLst>
                                          <p:attrName>style.visibility</p:attrName>
                                        </p:attrNameLst>
                                      </p:cBhvr>
                                      <p:to>
                                        <p:strVal val="visible"/>
                                      </p:to>
                                    </p:set>
                                    <p:animEffect transition="in" filter="fade">
                                      <p:cBhvr>
                                        <p:cTn id="20" dur="500"/>
                                        <p:tgtEl>
                                          <p:spTgt spid="487"/>
                                        </p:tgtEl>
                                      </p:cBhvr>
                                    </p:animEffect>
                                  </p:childTnLst>
                                </p:cTn>
                              </p:par>
                              <p:par>
                                <p:cTn id="21" presetID="10" presetClass="entr" presetSubtype="0" fill="hold" nodeType="withEffect">
                                  <p:stCondLst>
                                    <p:cond delay="0"/>
                                  </p:stCondLst>
                                  <p:childTnLst>
                                    <p:set>
                                      <p:cBhvr>
                                        <p:cTn id="22" dur="1" fill="hold">
                                          <p:stCondLst>
                                            <p:cond delay="0"/>
                                          </p:stCondLst>
                                        </p:cTn>
                                        <p:tgtEl>
                                          <p:spTgt spid="495"/>
                                        </p:tgtEl>
                                        <p:attrNameLst>
                                          <p:attrName>style.visibility</p:attrName>
                                        </p:attrNameLst>
                                      </p:cBhvr>
                                      <p:to>
                                        <p:strVal val="visible"/>
                                      </p:to>
                                    </p:set>
                                    <p:animEffect transition="in" filter="fade">
                                      <p:cBhvr>
                                        <p:cTn id="23" dur="500"/>
                                        <p:tgtEl>
                                          <p:spTgt spid="495"/>
                                        </p:tgtEl>
                                      </p:cBhvr>
                                    </p:animEffect>
                                  </p:childTnLst>
                                </p:cTn>
                              </p:par>
                              <p:par>
                                <p:cTn id="24" presetID="10" presetClass="entr" presetSubtype="0" fill="hold" nodeType="withEffect">
                                  <p:stCondLst>
                                    <p:cond delay="0"/>
                                  </p:stCondLst>
                                  <p:childTnLst>
                                    <p:set>
                                      <p:cBhvr>
                                        <p:cTn id="25" dur="1" fill="hold">
                                          <p:stCondLst>
                                            <p:cond delay="0"/>
                                          </p:stCondLst>
                                        </p:cTn>
                                        <p:tgtEl>
                                          <p:spTgt spid="496"/>
                                        </p:tgtEl>
                                        <p:attrNameLst>
                                          <p:attrName>style.visibility</p:attrName>
                                        </p:attrNameLst>
                                      </p:cBhvr>
                                      <p:to>
                                        <p:strVal val="visible"/>
                                      </p:to>
                                    </p:set>
                                    <p:animEffect transition="in" filter="fade">
                                      <p:cBhvr>
                                        <p:cTn id="26" dur="500"/>
                                        <p:tgtEl>
                                          <p:spTgt spid="49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79"/>
                                        </p:tgtEl>
                                        <p:attrNameLst>
                                          <p:attrName>style.visibility</p:attrName>
                                        </p:attrNameLst>
                                      </p:cBhvr>
                                      <p:to>
                                        <p:strVal val="visible"/>
                                      </p:to>
                                    </p:set>
                                    <p:animEffect transition="in" filter="fade">
                                      <p:cBhvr>
                                        <p:cTn id="29" dur="500"/>
                                        <p:tgtEl>
                                          <p:spTgt spid="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1"/>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245" name="Google Shape;245;p41"/>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246" name="Google Shape;246;p41"/>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247" name="Google Shape;247;p41"/>
          <p:cNvSpPr txBox="1"/>
          <p:nvPr/>
        </p:nvSpPr>
        <p:spPr>
          <a:xfrm>
            <a:off x="16070580" y="5332093"/>
            <a:ext cx="7772400" cy="1043837"/>
          </a:xfrm>
          <a:prstGeom prst="rect">
            <a:avLst/>
          </a:prstGeom>
          <a:noFill/>
          <a:ln>
            <a:noFill/>
          </a:ln>
        </p:spPr>
        <p:txBody>
          <a:bodyPr spcFirstLastPara="1" wrap="square" lIns="91400" tIns="45700" rIns="91400" bIns="45700" anchor="t" anchorCtr="0">
            <a:noAutofit/>
          </a:bodyPr>
          <a:lstStyle/>
          <a:p>
            <a:pPr lvl="0" algn="ctr">
              <a:lnSpc>
                <a:spcPct val="120000"/>
              </a:lnSpc>
              <a:buClr>
                <a:schemeClr val="lt1"/>
              </a:buClr>
              <a:buSzPts val="5300"/>
            </a:pPr>
            <a:r>
              <a:rPr lang="tr-TR" sz="5300" b="0" i="0" u="none" strike="noStrike" cap="none" dirty="0">
                <a:solidFill>
                  <a:schemeClr val="lt1"/>
                </a:solidFill>
                <a:latin typeface="Gotham Light" pitchFamily="50" charset="0"/>
                <a:ea typeface="Open Sans Light"/>
                <a:cs typeface="Open Sans Light"/>
                <a:sym typeface="Open Sans Light"/>
              </a:rPr>
              <a:t>Go </a:t>
            </a:r>
            <a:r>
              <a:rPr lang="tr-TR" sz="5300" b="0" i="0" u="none" strike="noStrike" cap="none" dirty="0" err="1">
                <a:solidFill>
                  <a:schemeClr val="lt1"/>
                </a:solidFill>
                <a:latin typeface="Gotham Light" pitchFamily="50" charset="0"/>
                <a:ea typeface="Open Sans Light"/>
                <a:cs typeface="Open Sans Light"/>
                <a:sym typeface="Open Sans Light"/>
              </a:rPr>
              <a:t>to</a:t>
            </a:r>
            <a:r>
              <a:rPr lang="tr-TR" sz="5300" b="0" i="0" u="none" strike="noStrike" cap="none" dirty="0">
                <a:solidFill>
                  <a:schemeClr val="lt1"/>
                </a:solidFill>
                <a:latin typeface="Gotham Light" pitchFamily="50" charset="0"/>
                <a:ea typeface="Open Sans Light"/>
                <a:cs typeface="Open Sans Light"/>
                <a:sym typeface="Open Sans Light"/>
              </a:rPr>
              <a:t> </a:t>
            </a:r>
            <a:r>
              <a:rPr lang="tr-TR" sz="5300" dirty="0">
                <a:solidFill>
                  <a:schemeClr val="lt1"/>
                </a:solidFill>
                <a:latin typeface="Gotham Bold" pitchFamily="50" charset="0"/>
                <a:ea typeface="Open Sans Light"/>
                <a:cs typeface="Open Sans Light"/>
                <a:sym typeface="Open Sans Light"/>
                <a:hlinkClick r:id="rId3"/>
              </a:rPr>
              <a:t>https://sis.bilgi.edu.tr/</a:t>
            </a:r>
            <a:endParaRPr lang="en-US" sz="5300" dirty="0">
              <a:solidFill>
                <a:schemeClr val="lt1"/>
              </a:solidFill>
              <a:latin typeface="Gotham Bold" pitchFamily="50" charset="0"/>
              <a:ea typeface="Open Sans Light"/>
              <a:cs typeface="Open Sans Light"/>
              <a:sym typeface="Open Sans Light"/>
            </a:endParaRPr>
          </a:p>
          <a:p>
            <a:pPr lvl="0" algn="ctr">
              <a:lnSpc>
                <a:spcPct val="120000"/>
              </a:lnSpc>
              <a:buClr>
                <a:schemeClr val="lt1"/>
              </a:buClr>
              <a:buSzPts val="5300"/>
            </a:pPr>
            <a:r>
              <a:rPr lang="tr-TR" sz="5300" dirty="0" err="1">
                <a:solidFill>
                  <a:schemeClr val="lt1"/>
                </a:solidFill>
                <a:latin typeface="Gotham Light" pitchFamily="50" charset="0"/>
                <a:ea typeface="Open Sans Light"/>
                <a:cs typeface="Open Sans Light"/>
                <a:sym typeface="Open Sans Light"/>
              </a:rPr>
              <a:t>and</a:t>
            </a:r>
            <a:r>
              <a:rPr lang="tr-TR" sz="5300" dirty="0">
                <a:solidFill>
                  <a:schemeClr val="lt1"/>
                </a:solidFill>
                <a:latin typeface="Gotham Light" pitchFamily="50" charset="0"/>
                <a:ea typeface="Open Sans Light"/>
                <a:cs typeface="Open Sans Light"/>
                <a:sym typeface="Open Sans Light"/>
              </a:rPr>
              <a:t> log in with your BİLGİ e</a:t>
            </a:r>
            <a:r>
              <a:rPr lang="en-US" sz="5300" dirty="0">
                <a:solidFill>
                  <a:schemeClr val="lt1"/>
                </a:solidFill>
                <a:latin typeface="Gotham Light" pitchFamily="50" charset="0"/>
                <a:ea typeface="Open Sans Light"/>
                <a:cs typeface="Open Sans Light"/>
                <a:sym typeface="Open Sans Light"/>
              </a:rPr>
              <a:t>-</a:t>
            </a:r>
            <a:r>
              <a:rPr lang="tr-TR" sz="5300" dirty="0">
                <a:solidFill>
                  <a:schemeClr val="lt1"/>
                </a:solidFill>
                <a:latin typeface="Gotham Light" pitchFamily="50" charset="0"/>
                <a:ea typeface="Open Sans Light"/>
                <a:cs typeface="Open Sans Light"/>
                <a:sym typeface="Open Sans Light"/>
              </a:rPr>
              <a:t>mail</a:t>
            </a:r>
            <a:endParaRPr sz="1400" b="0" i="0" u="none" strike="noStrike" cap="none" dirty="0">
              <a:solidFill>
                <a:srgbClr val="000000"/>
              </a:solidFill>
              <a:latin typeface="Gotham Light" pitchFamily="50" charset="0"/>
              <a:sym typeface="Arial"/>
            </a:endParaRPr>
          </a:p>
        </p:txBody>
      </p:sp>
      <p:pic>
        <p:nvPicPr>
          <p:cNvPr id="248" name="Google Shape;248;p41" descr="C:\Users\burcak\Downloads\Bilgi SIS Connect (2).jpg"/>
          <p:cNvPicPr preferRelativeResize="0"/>
          <p:nvPr/>
        </p:nvPicPr>
        <p:blipFill rotWithShape="1">
          <a:blip r:embed="rId4">
            <a:alphaModFix/>
          </a:blip>
          <a:srcRect/>
          <a:stretch/>
        </p:blipFill>
        <p:spPr>
          <a:xfrm>
            <a:off x="480182" y="2942640"/>
            <a:ext cx="14724740" cy="7618686"/>
          </a:xfrm>
          <a:prstGeom prst="rect">
            <a:avLst/>
          </a:prstGeom>
          <a:noFill/>
          <a:ln>
            <a:noFill/>
          </a:ln>
        </p:spPr>
      </p:pic>
    </p:spTree>
    <p:extLst>
      <p:ext uri="{BB962C8B-B14F-4D97-AF65-F5344CB8AC3E}">
        <p14:creationId xmlns:p14="http://schemas.microsoft.com/office/powerpoint/2010/main" val="285397481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500"/>
                                        <p:tgtEl>
                                          <p:spTgt spid="2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5"/>
                                        </p:tgtEl>
                                        <p:attrNameLst>
                                          <p:attrName>style.visibility</p:attrName>
                                        </p:attrNameLst>
                                      </p:cBhvr>
                                      <p:to>
                                        <p:strVal val="visible"/>
                                      </p:to>
                                    </p:set>
                                    <p:animEffect transition="in" filter="fade">
                                      <p:cBhvr>
                                        <p:cTn id="11" dur="500"/>
                                        <p:tgtEl>
                                          <p:spTgt spid="24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7"/>
                                        </p:tgtEl>
                                        <p:attrNameLst>
                                          <p:attrName>style.visibility</p:attrName>
                                        </p:attrNameLst>
                                      </p:cBhvr>
                                      <p:to>
                                        <p:strVal val="visible"/>
                                      </p:to>
                                    </p:set>
                                    <p:animEffect transition="in" filter="fade">
                                      <p:cBhvr>
                                        <p:cTn id="15" dur="500"/>
                                        <p:tgtEl>
                                          <p:spTgt spid="24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6"/>
                                        </p:tgtEl>
                                        <p:attrNameLst>
                                          <p:attrName>style.visibility</p:attrName>
                                        </p:attrNameLst>
                                      </p:cBhvr>
                                      <p:to>
                                        <p:strVal val="visible"/>
                                      </p:to>
                                    </p:set>
                                    <p:animEffect transition="in" filter="fade">
                                      <p:cBhvr>
                                        <p:cTn id="19" dur="5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72"/>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Select ‘Student Certificate’ </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and click request.</a:t>
            </a:r>
            <a:endParaRPr sz="1400" b="0" i="0" u="none" strike="noStrike" cap="none" dirty="0">
              <a:solidFill>
                <a:srgbClr val="000000"/>
              </a:solidFill>
              <a:latin typeface="Gotham Light" pitchFamily="50" charset="0"/>
              <a:sym typeface="Arial"/>
            </a:endParaRPr>
          </a:p>
        </p:txBody>
      </p:sp>
      <p:sp>
        <p:nvSpPr>
          <p:cNvPr id="529" name="Google Shape;529;p72"/>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530" name="Google Shape;530;p72"/>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531" name="Google Shape;531;p72"/>
          <p:cNvSpPr txBox="1"/>
          <p:nvPr/>
        </p:nvSpPr>
        <p:spPr>
          <a:xfrm>
            <a:off x="17337288" y="5332093"/>
            <a:ext cx="5704252" cy="981064"/>
          </a:xfrm>
          <a:prstGeom prst="rect">
            <a:avLst/>
          </a:prstGeom>
          <a:noFill/>
          <a:ln>
            <a:noFill/>
          </a:ln>
        </p:spPr>
        <p:txBody>
          <a:bodyPr spcFirstLastPara="1" wrap="square" lIns="91400" tIns="45700" rIns="91400" bIns="45700" anchor="t" anchorCtr="0">
            <a:noAutofit/>
          </a:bodyPr>
          <a:lstStyle/>
          <a:p>
            <a:pPr marL="0" marR="0" lvl="0" indent="0" algn="ctr" rtl="0">
              <a:lnSpc>
                <a:spcPct val="120000"/>
              </a:lnSpc>
              <a:spcBef>
                <a:spcPts val="0"/>
              </a:spcBef>
              <a:spcAft>
                <a:spcPts val="0"/>
              </a:spcAft>
              <a:buClr>
                <a:schemeClr val="dk2"/>
              </a:buClr>
              <a:buSzPts val="5300"/>
              <a:buFont typeface="Arial"/>
              <a:buNone/>
            </a:pPr>
            <a:endParaRPr sz="5300" b="0" i="0" u="none" strike="noStrike" cap="none">
              <a:solidFill>
                <a:schemeClr val="lt1"/>
              </a:solidFill>
              <a:latin typeface="Open Sans Light"/>
              <a:ea typeface="Open Sans Light"/>
              <a:cs typeface="Open Sans Light"/>
              <a:sym typeface="Open Sans Light"/>
            </a:endParaRPr>
          </a:p>
        </p:txBody>
      </p:sp>
      <p:pic>
        <p:nvPicPr>
          <p:cNvPr id="532" name="Google Shape;532;p72"/>
          <p:cNvPicPr preferRelativeResize="0"/>
          <p:nvPr/>
        </p:nvPicPr>
        <p:blipFill rotWithShape="1">
          <a:blip r:embed="rId3">
            <a:alphaModFix/>
          </a:blip>
          <a:srcRect/>
          <a:stretch/>
        </p:blipFill>
        <p:spPr>
          <a:xfrm>
            <a:off x="0" y="2150224"/>
            <a:ext cx="15571679" cy="9545589"/>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8"/>
                                        </p:tgtEl>
                                        <p:attrNameLst>
                                          <p:attrName>style.visibility</p:attrName>
                                        </p:attrNameLst>
                                      </p:cBhvr>
                                      <p:to>
                                        <p:strVal val="visible"/>
                                      </p:to>
                                    </p:set>
                                    <p:animEffect transition="in" filter="fade">
                                      <p:cBhvr>
                                        <p:cTn id="7" dur="500"/>
                                        <p:tgtEl>
                                          <p:spTgt spid="5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9"/>
                                        </p:tgtEl>
                                        <p:attrNameLst>
                                          <p:attrName>style.visibility</p:attrName>
                                        </p:attrNameLst>
                                      </p:cBhvr>
                                      <p:to>
                                        <p:strVal val="visible"/>
                                      </p:to>
                                    </p:set>
                                    <p:animEffect transition="in" filter="fade">
                                      <p:cBhvr>
                                        <p:cTn id="11" dur="500"/>
                                        <p:tgtEl>
                                          <p:spTgt spid="5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31"/>
                                        </p:tgtEl>
                                        <p:attrNameLst>
                                          <p:attrName>style.visibility</p:attrName>
                                        </p:attrNameLst>
                                      </p:cBhvr>
                                      <p:to>
                                        <p:strVal val="visible"/>
                                      </p:to>
                                    </p:set>
                                    <p:animEffect transition="in" filter="fade">
                                      <p:cBhvr>
                                        <p:cTn id="15" dur="500"/>
                                        <p:tgtEl>
                                          <p:spTgt spid="53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30"/>
                                        </p:tgtEl>
                                        <p:attrNameLst>
                                          <p:attrName>style.visibility</p:attrName>
                                        </p:attrNameLst>
                                      </p:cBhvr>
                                      <p:to>
                                        <p:strVal val="visible"/>
                                      </p:to>
                                    </p:set>
                                    <p:animEffect transition="in" filter="fade">
                                      <p:cBhvr>
                                        <p:cTn id="19" dur="500"/>
                                        <p:tgtEl>
                                          <p:spTgt spid="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3"/>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Decide whether you need your certificate in “Turkish” Or in “English”, then continue with ‘</a:t>
            </a:r>
            <a:r>
              <a:rPr lang="en-US" sz="4300" b="0" i="0" u="sng" strike="noStrike" cap="none" dirty="0">
                <a:solidFill>
                  <a:schemeClr val="lt1"/>
                </a:solidFill>
                <a:latin typeface="Gotham Light" pitchFamily="50" charset="0"/>
                <a:ea typeface="Open Sans Light"/>
                <a:cs typeface="Open Sans Light"/>
                <a:sym typeface="Open Sans Light"/>
              </a:rPr>
              <a:t>Save/</a:t>
            </a:r>
            <a:r>
              <a:rPr lang="en-US" sz="4300" b="0" i="0" u="sng" strike="noStrike" cap="none" dirty="0" err="1">
                <a:solidFill>
                  <a:schemeClr val="lt1"/>
                </a:solidFill>
                <a:latin typeface="Gotham Light" pitchFamily="50" charset="0"/>
                <a:ea typeface="Open Sans Light"/>
                <a:cs typeface="Open Sans Light"/>
                <a:sym typeface="Open Sans Light"/>
              </a:rPr>
              <a:t>Kaydet</a:t>
            </a:r>
            <a:r>
              <a:rPr lang="en-US" sz="4300" u="sng" dirty="0">
                <a:solidFill>
                  <a:schemeClr val="lt1"/>
                </a:solidFill>
                <a:latin typeface="Gotham Light" pitchFamily="50" charset="0"/>
                <a:ea typeface="Open Sans Light"/>
                <a:cs typeface="Open Sans Light"/>
                <a:sym typeface="Open Sans Light"/>
              </a:rPr>
              <a:t>.’</a:t>
            </a:r>
            <a:endParaRPr sz="1400" b="0" i="0" u="none" strike="noStrike" cap="none" dirty="0">
              <a:solidFill>
                <a:srgbClr val="000000"/>
              </a:solidFill>
              <a:latin typeface="Gotham Light"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p:txBody>
      </p:sp>
      <p:sp>
        <p:nvSpPr>
          <p:cNvPr id="538" name="Google Shape;538;p73"/>
          <p:cNvSpPr txBox="1"/>
          <p:nvPr/>
        </p:nvSpPr>
        <p:spPr>
          <a:xfrm>
            <a:off x="16137691" y="1090907"/>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539" name="Google Shape;539;p73"/>
          <p:cNvSpPr txBox="1"/>
          <p:nvPr/>
        </p:nvSpPr>
        <p:spPr>
          <a:xfrm>
            <a:off x="23271048" y="11004009"/>
            <a:ext cx="681982" cy="3010016"/>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540" name="Google Shape;540;p73"/>
          <p:cNvSpPr txBox="1"/>
          <p:nvPr/>
        </p:nvSpPr>
        <p:spPr>
          <a:xfrm>
            <a:off x="14891657" y="4590661"/>
            <a:ext cx="9061355" cy="3010016"/>
          </a:xfrm>
          <a:prstGeom prst="rect">
            <a:avLst/>
          </a:prstGeom>
          <a:noFill/>
          <a:ln>
            <a:noFill/>
          </a:ln>
        </p:spPr>
        <p:txBody>
          <a:bodyPr spcFirstLastPara="1" wrap="square" lIns="91400" tIns="45700" rIns="91400" bIns="45700" anchor="t" anchorCtr="0">
            <a:noAutofit/>
          </a:bodyPr>
          <a:lstStyle/>
          <a:p>
            <a:pPr marL="0" marR="0" lvl="0" indent="0" algn="ctr" rtl="0">
              <a:lnSpc>
                <a:spcPct val="120000"/>
              </a:lnSpc>
              <a:spcBef>
                <a:spcPts val="0"/>
              </a:spcBef>
              <a:spcAft>
                <a:spcPts val="0"/>
              </a:spcAft>
              <a:buClr>
                <a:schemeClr val="dk2"/>
              </a:buClr>
              <a:buSzPts val="5300"/>
              <a:buFont typeface="Arial"/>
              <a:buNone/>
            </a:pPr>
            <a:endParaRPr sz="5300" b="0" i="0" u="none" strike="noStrike" cap="none" dirty="0">
              <a:solidFill>
                <a:schemeClr val="lt1"/>
              </a:solidFill>
              <a:latin typeface="Open Sans Light"/>
              <a:ea typeface="Open Sans Light"/>
              <a:cs typeface="Open Sans Light"/>
              <a:sym typeface="Open Sans Light"/>
            </a:endParaRPr>
          </a:p>
        </p:txBody>
      </p:sp>
      <p:pic>
        <p:nvPicPr>
          <p:cNvPr id="2" name="Picture 1"/>
          <p:cNvPicPr>
            <a:picLocks noChangeAspect="1"/>
          </p:cNvPicPr>
          <p:nvPr/>
        </p:nvPicPr>
        <p:blipFill rotWithShape="1">
          <a:blip r:embed="rId3"/>
          <a:srcRect r="3636"/>
          <a:stretch/>
        </p:blipFill>
        <p:spPr>
          <a:xfrm>
            <a:off x="-1" y="2663123"/>
            <a:ext cx="15587931" cy="7955113"/>
          </a:xfrm>
          <a:prstGeom prst="rect">
            <a:avLst/>
          </a:prstGeom>
        </p:spPr>
      </p:pic>
      <p:sp>
        <p:nvSpPr>
          <p:cNvPr id="3" name="Rectangle 2"/>
          <p:cNvSpPr/>
          <p:nvPr/>
        </p:nvSpPr>
        <p:spPr>
          <a:xfrm>
            <a:off x="149290" y="3359020"/>
            <a:ext cx="1593356" cy="524781"/>
          </a:xfrm>
          <a:prstGeom prst="rect">
            <a:avLst/>
          </a:prstGeom>
          <a:solidFill>
            <a:srgbClr val="1B1E24"/>
          </a:solidFill>
          <a:ln>
            <a:solidFill>
              <a:srgbClr val="1B1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Rectangle 8"/>
          <p:cNvSpPr/>
          <p:nvPr/>
        </p:nvSpPr>
        <p:spPr>
          <a:xfrm>
            <a:off x="2580963" y="3454592"/>
            <a:ext cx="13005446" cy="780750"/>
          </a:xfrm>
          <a:prstGeom prst="rect">
            <a:avLst/>
          </a:prstGeom>
          <a:solidFill>
            <a:srgbClr val="E5E9EC"/>
          </a:solidFill>
          <a:ln>
            <a:solidFill>
              <a:srgbClr val="E5E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fade">
                                      <p:cBhvr>
                                        <p:cTn id="7" dur="500"/>
                                        <p:tgtEl>
                                          <p:spTgt spid="5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38"/>
                                        </p:tgtEl>
                                        <p:attrNameLst>
                                          <p:attrName>style.visibility</p:attrName>
                                        </p:attrNameLst>
                                      </p:cBhvr>
                                      <p:to>
                                        <p:strVal val="visible"/>
                                      </p:to>
                                    </p:set>
                                    <p:animEffect transition="in" filter="fade">
                                      <p:cBhvr>
                                        <p:cTn id="11" dur="500"/>
                                        <p:tgtEl>
                                          <p:spTgt spid="53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40"/>
                                        </p:tgtEl>
                                        <p:attrNameLst>
                                          <p:attrName>style.visibility</p:attrName>
                                        </p:attrNameLst>
                                      </p:cBhvr>
                                      <p:to>
                                        <p:strVal val="visible"/>
                                      </p:to>
                                    </p:set>
                                    <p:animEffect transition="in" filter="fade">
                                      <p:cBhvr>
                                        <p:cTn id="15" dur="500"/>
                                        <p:tgtEl>
                                          <p:spTgt spid="54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39"/>
                                        </p:tgtEl>
                                        <p:attrNameLst>
                                          <p:attrName>style.visibility</p:attrName>
                                        </p:attrNameLst>
                                      </p:cBhvr>
                                      <p:to>
                                        <p:strVal val="visible"/>
                                      </p:to>
                                    </p:set>
                                    <p:animEffect transition="in" filter="fade">
                                      <p:cBhvr>
                                        <p:cTn id="19" dur="500"/>
                                        <p:tgtEl>
                                          <p:spTgt spid="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4"/>
          <p:cNvSpPr txBox="1"/>
          <p:nvPr/>
        </p:nvSpPr>
        <p:spPr>
          <a:xfrm>
            <a:off x="4008834" y="5745515"/>
            <a:ext cx="17131486" cy="2429797"/>
          </a:xfrm>
          <a:prstGeom prst="rect">
            <a:avLst/>
          </a:prstGeom>
          <a:noFill/>
          <a:ln>
            <a:noFill/>
          </a:ln>
        </p:spPr>
        <p:txBody>
          <a:bodyPr spcFirstLastPara="1" wrap="square" lIns="91400" tIns="45700" rIns="91400" bIns="45700" anchor="t" anchorCtr="0">
            <a:noAutofit/>
          </a:bodyPr>
          <a:lstStyle/>
          <a:p>
            <a:pPr marL="0" marR="0" lvl="0" indent="0" algn="ctr" rtl="0">
              <a:lnSpc>
                <a:spcPct val="90000"/>
              </a:lnSpc>
              <a:spcBef>
                <a:spcPts val="0"/>
              </a:spcBef>
              <a:spcAft>
                <a:spcPts val="0"/>
              </a:spcAft>
              <a:buClr>
                <a:schemeClr val="lt2"/>
              </a:buClr>
              <a:buSzPts val="8800"/>
              <a:buFont typeface="Open Sans"/>
              <a:buNone/>
            </a:pPr>
            <a:endParaRPr sz="8800" b="0" i="0" u="none" strike="noStrike" cap="none">
              <a:solidFill>
                <a:schemeClr val="lt1"/>
              </a:solidFill>
              <a:latin typeface="Open Sans Light"/>
              <a:ea typeface="Open Sans Light"/>
              <a:cs typeface="Open Sans Light"/>
              <a:sym typeface="Open Sans Light"/>
            </a:endParaRPr>
          </a:p>
        </p:txBody>
      </p:sp>
      <p:sp>
        <p:nvSpPr>
          <p:cNvPr id="547" name="Google Shape;547;p74"/>
          <p:cNvSpPr/>
          <p:nvPr/>
        </p:nvSpPr>
        <p:spPr>
          <a:xfrm>
            <a:off x="4014695" y="3529969"/>
            <a:ext cx="1553645" cy="128013"/>
          </a:xfrm>
          <a:prstGeom prst="rect">
            <a:avLst/>
          </a:prstGeom>
          <a:solidFill>
            <a:schemeClr val="accent1"/>
          </a:solidFill>
          <a:ln>
            <a:noFill/>
          </a:ln>
        </p:spPr>
        <p:txBody>
          <a:bodyPr spcFirstLastPara="1" wrap="square" lIns="91300" tIns="45650" rIns="91300" bIns="4565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accent2"/>
              </a:solidFill>
              <a:latin typeface="Open Sans Light"/>
              <a:ea typeface="Open Sans Light"/>
              <a:cs typeface="Open Sans Light"/>
              <a:sym typeface="Open Sans Light"/>
            </a:endParaRPr>
          </a:p>
        </p:txBody>
      </p:sp>
      <p:sp>
        <p:nvSpPr>
          <p:cNvPr id="548" name="Google Shape;548;p74"/>
          <p:cNvSpPr/>
          <p:nvPr/>
        </p:nvSpPr>
        <p:spPr>
          <a:xfrm>
            <a:off x="3906173" y="2521610"/>
            <a:ext cx="18684247" cy="80329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r>
              <a:rPr lang="en-US" sz="4300" i="0" u="none" strike="noStrike" cap="none" dirty="0">
                <a:solidFill>
                  <a:srgbClr val="595959"/>
                </a:solidFill>
                <a:latin typeface="Gotham Bold" pitchFamily="50" charset="0"/>
                <a:ea typeface="Helvetica Neue"/>
                <a:cs typeface="Helvetica Neue"/>
                <a:sym typeface="Helvetica Neue"/>
              </a:rPr>
              <a:t>HOW CAN I APPLY FOR </a:t>
            </a:r>
            <a:r>
              <a:rPr lang="en-US" sz="4300" dirty="0">
                <a:solidFill>
                  <a:srgbClr val="595959"/>
                </a:solidFill>
                <a:latin typeface="Gotham Bold" pitchFamily="50" charset="0"/>
                <a:ea typeface="Helvetica Neue"/>
                <a:cs typeface="Helvetica Neue"/>
                <a:sym typeface="Helvetica Neue"/>
              </a:rPr>
              <a:t>A </a:t>
            </a:r>
            <a:r>
              <a:rPr lang="en-US" sz="4300" i="0" u="none" strike="noStrike" cap="none" dirty="0">
                <a:solidFill>
                  <a:srgbClr val="595959"/>
                </a:solidFill>
                <a:latin typeface="Gotham Bold" pitchFamily="50" charset="0"/>
                <a:ea typeface="Helvetica Neue"/>
                <a:cs typeface="Helvetica Neue"/>
                <a:sym typeface="Helvetica Neue"/>
              </a:rPr>
              <a:t>TRANSCRIPT?</a:t>
            </a:r>
            <a:endParaRPr sz="4300" i="0" u="none" strike="noStrike" cap="none" dirty="0">
              <a:solidFill>
                <a:srgbClr val="595959"/>
              </a:solidFill>
              <a:latin typeface="Gotham Bold" pitchFamily="50" charset="0"/>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endParaRPr lang="en-US" sz="4300" b="0" i="0" u="none" strike="noStrike" cap="none" dirty="0">
              <a:solidFill>
                <a:srgbClr val="595959"/>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endParaRPr sz="4300" b="0" i="0" u="none" strike="noStrike" cap="none" dirty="0">
              <a:solidFill>
                <a:srgbClr val="595959"/>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3200"/>
              <a:buFont typeface="Arial"/>
              <a:buNone/>
            </a:pPr>
            <a:r>
              <a:rPr lang="en-US" sz="3200" b="0" i="1" u="none" strike="noStrike" cap="none" dirty="0">
                <a:solidFill>
                  <a:srgbClr val="595959"/>
                </a:solidFill>
                <a:latin typeface="Georgia"/>
                <a:ea typeface="Georgia"/>
                <a:cs typeface="Georgia"/>
                <a:sym typeface="Georgia"/>
              </a:rPr>
              <a:t>Please follow the same steps that </a:t>
            </a:r>
            <a:r>
              <a:rPr lang="en-US" sz="3200" i="1" dirty="0">
                <a:solidFill>
                  <a:srgbClr val="595959"/>
                </a:solidFill>
                <a:latin typeface="Georgia"/>
                <a:ea typeface="Georgia"/>
                <a:cs typeface="Georgia"/>
                <a:sym typeface="Georgia"/>
              </a:rPr>
              <a:t>are valid </a:t>
            </a:r>
            <a:r>
              <a:rPr lang="en-US" sz="3200" b="0" i="1" u="none" strike="noStrike" cap="none" dirty="0">
                <a:solidFill>
                  <a:srgbClr val="595959"/>
                </a:solidFill>
                <a:latin typeface="Georgia"/>
                <a:ea typeface="Georgia"/>
                <a:cs typeface="Georgia"/>
                <a:sym typeface="Georgia"/>
              </a:rPr>
              <a:t>for student certificate application.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300"/>
              <a:buFont typeface="Arial"/>
              <a:buNone/>
            </a:pPr>
            <a:endParaRPr sz="4300" b="0" i="0" u="none" strike="noStrike" cap="none" dirty="0">
              <a:solidFill>
                <a:srgbClr val="595959"/>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r>
              <a:rPr lang="en-US" sz="3600" b="0" i="0" u="none" strike="noStrike" cap="none" dirty="0">
                <a:solidFill>
                  <a:srgbClr val="595959"/>
                </a:solidFill>
                <a:latin typeface="Gotham Light" pitchFamily="50" charset="0"/>
                <a:ea typeface="Helvetica Neue"/>
                <a:cs typeface="Helvetica Neue"/>
                <a:sym typeface="Helvetica Neue"/>
              </a:rPr>
              <a:t>Go to İstanbul Bilgi University website and make an application through SIS/Student Pages.</a:t>
            </a:r>
            <a:endParaRPr sz="1100" b="0" i="0" u="none" strike="noStrike" cap="none" dirty="0">
              <a:solidFill>
                <a:srgbClr val="000000"/>
              </a:solidFill>
              <a:latin typeface="Gotham Light" pitchFamily="50" charset="0"/>
              <a:sym typeface="Arial"/>
            </a:endParaRPr>
          </a:p>
          <a:p>
            <a:pPr marL="0" marR="0" lvl="0" indent="0" algn="l" rtl="0">
              <a:lnSpc>
                <a:spcPct val="100000"/>
              </a:lnSpc>
              <a:spcBef>
                <a:spcPts val="0"/>
              </a:spcBef>
              <a:spcAft>
                <a:spcPts val="0"/>
              </a:spcAft>
              <a:buClr>
                <a:srgbClr val="000000"/>
              </a:buClr>
              <a:buSzPts val="4300"/>
              <a:buFont typeface="Arial"/>
              <a:buNone/>
            </a:pPr>
            <a:endParaRPr sz="36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r>
              <a:rPr lang="en-US" sz="3600" b="0" i="0" u="none" strike="noStrike" cap="none" dirty="0">
                <a:solidFill>
                  <a:srgbClr val="595959"/>
                </a:solidFill>
                <a:latin typeface="Gotham Light" pitchFamily="50" charset="0"/>
                <a:ea typeface="Helvetica Neue"/>
                <a:cs typeface="Helvetica Neue"/>
                <a:sym typeface="Helvetica Neue"/>
              </a:rPr>
              <a:t>After completing the application, you will receive the transcript in your BİLGİ e-mail account with an e-signature.</a:t>
            </a:r>
            <a:endParaRPr sz="36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endParaRPr sz="36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r>
              <a:rPr lang="en-US" sz="3600" b="0" i="0" u="none" strike="noStrike" cap="none" dirty="0">
                <a:solidFill>
                  <a:srgbClr val="595959"/>
                </a:solidFill>
                <a:latin typeface="Gotham Light" pitchFamily="50" charset="0"/>
                <a:ea typeface="Helvetica Neue"/>
                <a:cs typeface="Helvetica Neue"/>
                <a:sym typeface="Helvetica Neue"/>
              </a:rPr>
              <a:t>Your student transcript will be ready in (2) working days. </a:t>
            </a:r>
            <a:endParaRPr sz="1100" b="0" i="0" u="none" strike="noStrike" cap="none" dirty="0">
              <a:solidFill>
                <a:srgbClr val="000000"/>
              </a:solidFill>
              <a:latin typeface="Gotham Light" pitchFamily="50" charset="0"/>
              <a:sym typeface="Arial"/>
            </a:endParaRPr>
          </a:p>
          <a:p>
            <a:pPr marL="0" marR="0" lvl="0" indent="0" algn="l" rtl="0">
              <a:lnSpc>
                <a:spcPct val="100000"/>
              </a:lnSpc>
              <a:spcBef>
                <a:spcPts val="0"/>
              </a:spcBef>
              <a:spcAft>
                <a:spcPts val="0"/>
              </a:spcAft>
              <a:buClr>
                <a:srgbClr val="000000"/>
              </a:buClr>
              <a:buSzPts val="4300"/>
              <a:buFont typeface="Arial"/>
              <a:buNone/>
            </a:pPr>
            <a:endParaRPr sz="4300" b="0" i="0" u="none" strike="noStrike" cap="none" dirty="0">
              <a:solidFill>
                <a:srgbClr val="595959"/>
              </a:solidFill>
              <a:latin typeface="Gotham Light" pitchFamily="50" charset="0"/>
              <a:ea typeface="Helvetica Neue"/>
              <a:cs typeface="Helvetica Neue"/>
              <a:sym typeface="Helvetica Neue"/>
            </a:endParaRPr>
          </a:p>
        </p:txBody>
      </p:sp>
      <p:grpSp>
        <p:nvGrpSpPr>
          <p:cNvPr id="549" name="Google Shape;549;p74"/>
          <p:cNvGrpSpPr/>
          <p:nvPr/>
        </p:nvGrpSpPr>
        <p:grpSpPr>
          <a:xfrm>
            <a:off x="2028803" y="2341907"/>
            <a:ext cx="964026" cy="1296991"/>
            <a:chOff x="7913688" y="-280988"/>
            <a:chExt cx="1733550" cy="2306638"/>
          </a:xfrm>
        </p:grpSpPr>
        <p:sp>
          <p:nvSpPr>
            <p:cNvPr id="550" name="Google Shape;550;p74"/>
            <p:cNvSpPr/>
            <p:nvPr/>
          </p:nvSpPr>
          <p:spPr>
            <a:xfrm>
              <a:off x="8215313" y="1317625"/>
              <a:ext cx="1155700" cy="71438"/>
            </a:xfrm>
            <a:custGeom>
              <a:avLst/>
              <a:gdLst/>
              <a:ahLst/>
              <a:cxnLst/>
              <a:rect l="l" t="t" r="r" b="b"/>
              <a:pathLst>
                <a:path w="120000" h="120000" extrusionOk="0">
                  <a:moveTo>
                    <a:pt x="3529" y="0"/>
                  </a:moveTo>
                  <a:cubicBezTo>
                    <a:pt x="1568" y="0"/>
                    <a:pt x="0" y="31578"/>
                    <a:pt x="0" y="63157"/>
                  </a:cubicBezTo>
                  <a:cubicBezTo>
                    <a:pt x="0" y="94736"/>
                    <a:pt x="1568" y="120000"/>
                    <a:pt x="3529" y="120000"/>
                  </a:cubicBezTo>
                  <a:cubicBezTo>
                    <a:pt x="116470" y="120000"/>
                    <a:pt x="116470" y="120000"/>
                    <a:pt x="116470" y="120000"/>
                  </a:cubicBezTo>
                  <a:cubicBezTo>
                    <a:pt x="118431" y="120000"/>
                    <a:pt x="120000" y="94736"/>
                    <a:pt x="120000" y="63157"/>
                  </a:cubicBezTo>
                  <a:cubicBezTo>
                    <a:pt x="120000" y="31578"/>
                    <a:pt x="118431" y="0"/>
                    <a:pt x="116470" y="0"/>
                  </a:cubicBezTo>
                  <a:lnTo>
                    <a:pt x="3529"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51" name="Google Shape;551;p74"/>
            <p:cNvSpPr/>
            <p:nvPr/>
          </p:nvSpPr>
          <p:spPr>
            <a:xfrm>
              <a:off x="8215313" y="1535112"/>
              <a:ext cx="1155700" cy="71438"/>
            </a:xfrm>
            <a:custGeom>
              <a:avLst/>
              <a:gdLst/>
              <a:ahLst/>
              <a:cxnLst/>
              <a:rect l="l" t="t" r="r" b="b"/>
              <a:pathLst>
                <a:path w="120000" h="120000" extrusionOk="0">
                  <a:moveTo>
                    <a:pt x="116470" y="0"/>
                  </a:moveTo>
                  <a:cubicBezTo>
                    <a:pt x="3529" y="0"/>
                    <a:pt x="3529" y="0"/>
                    <a:pt x="3529" y="0"/>
                  </a:cubicBezTo>
                  <a:cubicBezTo>
                    <a:pt x="1568" y="0"/>
                    <a:pt x="0" y="25263"/>
                    <a:pt x="0" y="56842"/>
                  </a:cubicBezTo>
                  <a:cubicBezTo>
                    <a:pt x="0" y="94736"/>
                    <a:pt x="1568" y="120000"/>
                    <a:pt x="3529" y="120000"/>
                  </a:cubicBezTo>
                  <a:cubicBezTo>
                    <a:pt x="116470" y="120000"/>
                    <a:pt x="116470" y="120000"/>
                    <a:pt x="116470" y="120000"/>
                  </a:cubicBezTo>
                  <a:cubicBezTo>
                    <a:pt x="118431" y="120000"/>
                    <a:pt x="120000" y="94736"/>
                    <a:pt x="120000" y="56842"/>
                  </a:cubicBezTo>
                  <a:cubicBezTo>
                    <a:pt x="120000" y="25263"/>
                    <a:pt x="118431" y="0"/>
                    <a:pt x="11647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52" name="Google Shape;552;p74"/>
            <p:cNvSpPr/>
            <p:nvPr/>
          </p:nvSpPr>
          <p:spPr>
            <a:xfrm>
              <a:off x="7913688" y="-280988"/>
              <a:ext cx="1733550" cy="2306638"/>
            </a:xfrm>
            <a:custGeom>
              <a:avLst/>
              <a:gdLst/>
              <a:ahLst/>
              <a:cxnLst/>
              <a:rect l="l" t="t" r="r" b="b"/>
              <a:pathLst>
                <a:path w="120000" h="120000" extrusionOk="0">
                  <a:moveTo>
                    <a:pt x="92287" y="2352"/>
                  </a:moveTo>
                  <a:cubicBezTo>
                    <a:pt x="90457" y="784"/>
                    <a:pt x="87843" y="0"/>
                    <a:pt x="84967" y="0"/>
                  </a:cubicBezTo>
                  <a:cubicBezTo>
                    <a:pt x="14901" y="0"/>
                    <a:pt x="14901" y="0"/>
                    <a:pt x="14901" y="0"/>
                  </a:cubicBezTo>
                  <a:cubicBezTo>
                    <a:pt x="6797" y="0"/>
                    <a:pt x="0" y="4901"/>
                    <a:pt x="0" y="11176"/>
                  </a:cubicBezTo>
                  <a:cubicBezTo>
                    <a:pt x="0" y="108823"/>
                    <a:pt x="0" y="108823"/>
                    <a:pt x="0" y="108823"/>
                  </a:cubicBezTo>
                  <a:cubicBezTo>
                    <a:pt x="0" y="115098"/>
                    <a:pt x="6797" y="120000"/>
                    <a:pt x="14901" y="120000"/>
                  </a:cubicBezTo>
                  <a:cubicBezTo>
                    <a:pt x="105098" y="120000"/>
                    <a:pt x="105098" y="120000"/>
                    <a:pt x="105098" y="120000"/>
                  </a:cubicBezTo>
                  <a:cubicBezTo>
                    <a:pt x="113464" y="120000"/>
                    <a:pt x="119999" y="115098"/>
                    <a:pt x="119999" y="108823"/>
                  </a:cubicBezTo>
                  <a:cubicBezTo>
                    <a:pt x="119999" y="30000"/>
                    <a:pt x="119999" y="30000"/>
                    <a:pt x="119999" y="30000"/>
                  </a:cubicBezTo>
                  <a:cubicBezTo>
                    <a:pt x="119999" y="27058"/>
                    <a:pt x="119999" y="24901"/>
                    <a:pt x="92287" y="2352"/>
                  </a:cubicBezTo>
                  <a:close/>
                  <a:moveTo>
                    <a:pt x="89934" y="11568"/>
                  </a:moveTo>
                  <a:cubicBezTo>
                    <a:pt x="95163" y="15686"/>
                    <a:pt x="102483" y="22156"/>
                    <a:pt x="106928" y="26274"/>
                  </a:cubicBezTo>
                  <a:cubicBezTo>
                    <a:pt x="89934" y="26274"/>
                    <a:pt x="89934" y="26274"/>
                    <a:pt x="89934" y="26274"/>
                  </a:cubicBezTo>
                  <a:lnTo>
                    <a:pt x="89934" y="11568"/>
                  </a:lnTo>
                  <a:close/>
                  <a:moveTo>
                    <a:pt x="110065" y="108823"/>
                  </a:moveTo>
                  <a:cubicBezTo>
                    <a:pt x="110065" y="110980"/>
                    <a:pt x="107712" y="112549"/>
                    <a:pt x="105098" y="112549"/>
                  </a:cubicBezTo>
                  <a:cubicBezTo>
                    <a:pt x="14901" y="112549"/>
                    <a:pt x="14901" y="112549"/>
                    <a:pt x="14901" y="112549"/>
                  </a:cubicBezTo>
                  <a:cubicBezTo>
                    <a:pt x="12287" y="112549"/>
                    <a:pt x="9934" y="110980"/>
                    <a:pt x="9934" y="108823"/>
                  </a:cubicBezTo>
                  <a:cubicBezTo>
                    <a:pt x="9934" y="11176"/>
                    <a:pt x="9934" y="11176"/>
                    <a:pt x="9934" y="11176"/>
                  </a:cubicBezTo>
                  <a:cubicBezTo>
                    <a:pt x="9934" y="9215"/>
                    <a:pt x="12287" y="7450"/>
                    <a:pt x="14901" y="7450"/>
                  </a:cubicBezTo>
                  <a:cubicBezTo>
                    <a:pt x="80000" y="7450"/>
                    <a:pt x="80000" y="7450"/>
                    <a:pt x="80000" y="7450"/>
                  </a:cubicBezTo>
                  <a:cubicBezTo>
                    <a:pt x="80000" y="33725"/>
                    <a:pt x="80000" y="33725"/>
                    <a:pt x="80000" y="33725"/>
                  </a:cubicBezTo>
                  <a:cubicBezTo>
                    <a:pt x="110065" y="33725"/>
                    <a:pt x="110065" y="33725"/>
                    <a:pt x="110065" y="33725"/>
                  </a:cubicBezTo>
                  <a:lnTo>
                    <a:pt x="110065" y="10882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53" name="Google Shape;553;p74"/>
            <p:cNvSpPr/>
            <p:nvPr/>
          </p:nvSpPr>
          <p:spPr>
            <a:xfrm>
              <a:off x="8199438" y="77787"/>
              <a:ext cx="725488" cy="146050"/>
            </a:xfrm>
            <a:custGeom>
              <a:avLst/>
              <a:gdLst/>
              <a:ahLst/>
              <a:cxnLst/>
              <a:rect l="l" t="t" r="r" b="b"/>
              <a:pathLst>
                <a:path w="120000" h="120000" extrusionOk="0">
                  <a:moveTo>
                    <a:pt x="11875" y="120000"/>
                  </a:moveTo>
                  <a:cubicBezTo>
                    <a:pt x="108125" y="120000"/>
                    <a:pt x="108125" y="120000"/>
                    <a:pt x="108125" y="120000"/>
                  </a:cubicBezTo>
                  <a:cubicBezTo>
                    <a:pt x="114375" y="120000"/>
                    <a:pt x="120000" y="92307"/>
                    <a:pt x="120000" y="61538"/>
                  </a:cubicBezTo>
                  <a:cubicBezTo>
                    <a:pt x="120000" y="27692"/>
                    <a:pt x="114375" y="0"/>
                    <a:pt x="108125" y="0"/>
                  </a:cubicBezTo>
                  <a:cubicBezTo>
                    <a:pt x="11875" y="0"/>
                    <a:pt x="11875" y="0"/>
                    <a:pt x="11875" y="0"/>
                  </a:cubicBezTo>
                  <a:cubicBezTo>
                    <a:pt x="5625" y="0"/>
                    <a:pt x="0" y="27692"/>
                    <a:pt x="0" y="61538"/>
                  </a:cubicBezTo>
                  <a:cubicBezTo>
                    <a:pt x="0" y="92307"/>
                    <a:pt x="5625" y="120000"/>
                    <a:pt x="11875"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54" name="Google Shape;554;p74"/>
            <p:cNvSpPr/>
            <p:nvPr/>
          </p:nvSpPr>
          <p:spPr>
            <a:xfrm>
              <a:off x="8199438" y="438150"/>
              <a:ext cx="725488" cy="73025"/>
            </a:xfrm>
            <a:custGeom>
              <a:avLst/>
              <a:gdLst/>
              <a:ahLst/>
              <a:cxnLst/>
              <a:rect l="l" t="t" r="r" b="b"/>
              <a:pathLst>
                <a:path w="120000" h="120000" extrusionOk="0">
                  <a:moveTo>
                    <a:pt x="6250" y="120000"/>
                  </a:moveTo>
                  <a:cubicBezTo>
                    <a:pt x="113750" y="120000"/>
                    <a:pt x="113750" y="120000"/>
                    <a:pt x="113750" y="120000"/>
                  </a:cubicBezTo>
                  <a:cubicBezTo>
                    <a:pt x="117500" y="120000"/>
                    <a:pt x="120000" y="94736"/>
                    <a:pt x="120000" y="63157"/>
                  </a:cubicBezTo>
                  <a:cubicBezTo>
                    <a:pt x="120000" y="25263"/>
                    <a:pt x="117500" y="0"/>
                    <a:pt x="113750" y="0"/>
                  </a:cubicBezTo>
                  <a:cubicBezTo>
                    <a:pt x="6250" y="0"/>
                    <a:pt x="6250" y="0"/>
                    <a:pt x="6250" y="0"/>
                  </a:cubicBezTo>
                  <a:cubicBezTo>
                    <a:pt x="3125" y="0"/>
                    <a:pt x="0" y="25263"/>
                    <a:pt x="0" y="63157"/>
                  </a:cubicBezTo>
                  <a:cubicBezTo>
                    <a:pt x="0" y="94736"/>
                    <a:pt x="3125" y="120000"/>
                    <a:pt x="625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55" name="Google Shape;555;p74"/>
            <p:cNvSpPr/>
            <p:nvPr/>
          </p:nvSpPr>
          <p:spPr>
            <a:xfrm>
              <a:off x="8199438" y="657225"/>
              <a:ext cx="1160463" cy="71438"/>
            </a:xfrm>
            <a:custGeom>
              <a:avLst/>
              <a:gdLst/>
              <a:ahLst/>
              <a:cxnLst/>
              <a:rect l="l" t="t" r="r" b="b"/>
              <a:pathLst>
                <a:path w="120000" h="120000" extrusionOk="0">
                  <a:moveTo>
                    <a:pt x="0" y="56842"/>
                  </a:moveTo>
                  <a:cubicBezTo>
                    <a:pt x="0" y="88421"/>
                    <a:pt x="1954" y="120000"/>
                    <a:pt x="3908" y="120000"/>
                  </a:cubicBezTo>
                  <a:cubicBezTo>
                    <a:pt x="116091" y="120000"/>
                    <a:pt x="116091" y="120000"/>
                    <a:pt x="116091" y="120000"/>
                  </a:cubicBezTo>
                  <a:cubicBezTo>
                    <a:pt x="118045" y="120000"/>
                    <a:pt x="119999" y="88421"/>
                    <a:pt x="119999" y="56842"/>
                  </a:cubicBezTo>
                  <a:cubicBezTo>
                    <a:pt x="119999" y="25263"/>
                    <a:pt x="118045" y="0"/>
                    <a:pt x="116091" y="0"/>
                  </a:cubicBezTo>
                  <a:cubicBezTo>
                    <a:pt x="3908" y="0"/>
                    <a:pt x="3908" y="0"/>
                    <a:pt x="3908" y="0"/>
                  </a:cubicBezTo>
                  <a:cubicBezTo>
                    <a:pt x="1954" y="0"/>
                    <a:pt x="0" y="25263"/>
                    <a:pt x="0" y="5684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56" name="Google Shape;556;p74"/>
            <p:cNvSpPr/>
            <p:nvPr/>
          </p:nvSpPr>
          <p:spPr>
            <a:xfrm>
              <a:off x="8199438" y="1087437"/>
              <a:ext cx="1160463" cy="74613"/>
            </a:xfrm>
            <a:custGeom>
              <a:avLst/>
              <a:gdLst/>
              <a:ahLst/>
              <a:cxnLst/>
              <a:rect l="l" t="t" r="r" b="b"/>
              <a:pathLst>
                <a:path w="120000" h="120000" extrusionOk="0">
                  <a:moveTo>
                    <a:pt x="116091" y="120000"/>
                  </a:moveTo>
                  <a:cubicBezTo>
                    <a:pt x="118045" y="120000"/>
                    <a:pt x="119999" y="90000"/>
                    <a:pt x="119999" y="60000"/>
                  </a:cubicBezTo>
                  <a:cubicBezTo>
                    <a:pt x="119999" y="30000"/>
                    <a:pt x="118045" y="0"/>
                    <a:pt x="116091" y="0"/>
                  </a:cubicBezTo>
                  <a:cubicBezTo>
                    <a:pt x="3908" y="0"/>
                    <a:pt x="3908" y="0"/>
                    <a:pt x="3908" y="0"/>
                  </a:cubicBezTo>
                  <a:cubicBezTo>
                    <a:pt x="1954" y="0"/>
                    <a:pt x="0" y="30000"/>
                    <a:pt x="0" y="60000"/>
                  </a:cubicBezTo>
                  <a:cubicBezTo>
                    <a:pt x="0" y="90000"/>
                    <a:pt x="1954" y="120000"/>
                    <a:pt x="3908" y="120000"/>
                  </a:cubicBezTo>
                  <a:lnTo>
                    <a:pt x="11609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57" name="Google Shape;557;p74"/>
            <p:cNvSpPr/>
            <p:nvPr/>
          </p:nvSpPr>
          <p:spPr>
            <a:xfrm>
              <a:off x="8199438" y="871537"/>
              <a:ext cx="1089025" cy="73025"/>
            </a:xfrm>
            <a:custGeom>
              <a:avLst/>
              <a:gdLst/>
              <a:ahLst/>
              <a:cxnLst/>
              <a:rect l="l" t="t" r="r" b="b"/>
              <a:pathLst>
                <a:path w="120000" h="120000" extrusionOk="0">
                  <a:moveTo>
                    <a:pt x="4166" y="120000"/>
                  </a:moveTo>
                  <a:cubicBezTo>
                    <a:pt x="115833" y="120000"/>
                    <a:pt x="115833" y="120000"/>
                    <a:pt x="115833" y="120000"/>
                  </a:cubicBezTo>
                  <a:cubicBezTo>
                    <a:pt x="117916" y="120000"/>
                    <a:pt x="120000" y="94736"/>
                    <a:pt x="120000" y="63157"/>
                  </a:cubicBezTo>
                  <a:cubicBezTo>
                    <a:pt x="120000" y="25263"/>
                    <a:pt x="117916" y="0"/>
                    <a:pt x="115833" y="0"/>
                  </a:cubicBezTo>
                  <a:cubicBezTo>
                    <a:pt x="4166" y="0"/>
                    <a:pt x="4166" y="0"/>
                    <a:pt x="4166" y="0"/>
                  </a:cubicBezTo>
                  <a:cubicBezTo>
                    <a:pt x="2083" y="0"/>
                    <a:pt x="0" y="25263"/>
                    <a:pt x="0" y="63157"/>
                  </a:cubicBezTo>
                  <a:cubicBezTo>
                    <a:pt x="0" y="94736"/>
                    <a:pt x="2083" y="120000"/>
                    <a:pt x="4166"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grpSp>
      <p:sp>
        <p:nvSpPr>
          <p:cNvPr id="558" name="Google Shape;558;p74"/>
          <p:cNvSpPr/>
          <p:nvPr/>
        </p:nvSpPr>
        <p:spPr>
          <a:xfrm>
            <a:off x="2386267" y="6960413"/>
            <a:ext cx="495467" cy="483139"/>
          </a:xfrm>
          <a:custGeom>
            <a:avLst/>
            <a:gdLst/>
            <a:ahLst/>
            <a:cxnLst/>
            <a:rect l="l" t="t" r="r" b="b"/>
            <a:pathLst>
              <a:path w="120000" h="120000" extrusionOk="0">
                <a:moveTo>
                  <a:pt x="60038" y="0"/>
                </a:moveTo>
                <a:cubicBezTo>
                  <a:pt x="68338" y="0"/>
                  <a:pt x="76138" y="1566"/>
                  <a:pt x="83394" y="4705"/>
                </a:cubicBezTo>
                <a:cubicBezTo>
                  <a:pt x="90661" y="7822"/>
                  <a:pt x="97016" y="12088"/>
                  <a:pt x="102494" y="17533"/>
                </a:cubicBezTo>
                <a:cubicBezTo>
                  <a:pt x="107955" y="22977"/>
                  <a:pt x="112227" y="29327"/>
                  <a:pt x="115333" y="36611"/>
                </a:cubicBezTo>
                <a:cubicBezTo>
                  <a:pt x="118427" y="43905"/>
                  <a:pt x="119994" y="51700"/>
                  <a:pt x="119994" y="60000"/>
                </a:cubicBezTo>
                <a:cubicBezTo>
                  <a:pt x="119994" y="68311"/>
                  <a:pt x="118427" y="76105"/>
                  <a:pt x="115333" y="83383"/>
                </a:cubicBezTo>
                <a:cubicBezTo>
                  <a:pt x="112227" y="90677"/>
                  <a:pt x="107944" y="97033"/>
                  <a:pt x="102494" y="102461"/>
                </a:cubicBezTo>
                <a:cubicBezTo>
                  <a:pt x="97016" y="107905"/>
                  <a:pt x="90661" y="112172"/>
                  <a:pt x="83394" y="115288"/>
                </a:cubicBezTo>
                <a:cubicBezTo>
                  <a:pt x="76138" y="118444"/>
                  <a:pt x="68338" y="119994"/>
                  <a:pt x="60038" y="119994"/>
                </a:cubicBezTo>
                <a:cubicBezTo>
                  <a:pt x="51716" y="119994"/>
                  <a:pt x="43916" y="118444"/>
                  <a:pt x="36633" y="115288"/>
                </a:cubicBezTo>
                <a:cubicBezTo>
                  <a:pt x="29333" y="112172"/>
                  <a:pt x="22977" y="107905"/>
                  <a:pt x="17544" y="102461"/>
                </a:cubicBezTo>
                <a:cubicBezTo>
                  <a:pt x="12100" y="97033"/>
                  <a:pt x="7827" y="90677"/>
                  <a:pt x="4705" y="83383"/>
                </a:cubicBezTo>
                <a:cubicBezTo>
                  <a:pt x="1566" y="76105"/>
                  <a:pt x="0" y="68311"/>
                  <a:pt x="0" y="60000"/>
                </a:cubicBezTo>
                <a:cubicBezTo>
                  <a:pt x="0" y="51700"/>
                  <a:pt x="1566" y="43905"/>
                  <a:pt x="4705" y="36611"/>
                </a:cubicBezTo>
                <a:cubicBezTo>
                  <a:pt x="7827" y="29327"/>
                  <a:pt x="12116" y="22977"/>
                  <a:pt x="17544" y="17533"/>
                </a:cubicBezTo>
                <a:cubicBezTo>
                  <a:pt x="22977" y="12088"/>
                  <a:pt x="29333" y="7822"/>
                  <a:pt x="36633" y="4705"/>
                </a:cubicBezTo>
                <a:cubicBezTo>
                  <a:pt x="43900" y="1566"/>
                  <a:pt x="51700" y="0"/>
                  <a:pt x="60038" y="0"/>
                </a:cubicBezTo>
                <a:moveTo>
                  <a:pt x="60038" y="101972"/>
                </a:moveTo>
                <a:cubicBezTo>
                  <a:pt x="65888" y="101972"/>
                  <a:pt x="71355" y="100877"/>
                  <a:pt x="76422" y="98677"/>
                </a:cubicBezTo>
                <a:cubicBezTo>
                  <a:pt x="81477" y="96466"/>
                  <a:pt x="85905" y="93472"/>
                  <a:pt x="89705" y="89661"/>
                </a:cubicBezTo>
                <a:cubicBezTo>
                  <a:pt x="93533" y="85850"/>
                  <a:pt x="96544" y="81422"/>
                  <a:pt x="98744" y="76372"/>
                </a:cubicBezTo>
                <a:cubicBezTo>
                  <a:pt x="100938" y="71322"/>
                  <a:pt x="102038" y="65850"/>
                  <a:pt x="102038" y="59994"/>
                </a:cubicBezTo>
                <a:cubicBezTo>
                  <a:pt x="102038" y="54144"/>
                  <a:pt x="100938" y="48688"/>
                  <a:pt x="98744" y="43622"/>
                </a:cubicBezTo>
                <a:cubicBezTo>
                  <a:pt x="96533" y="38566"/>
                  <a:pt x="93533" y="34144"/>
                  <a:pt x="89705" y="30333"/>
                </a:cubicBezTo>
                <a:cubicBezTo>
                  <a:pt x="85922" y="26522"/>
                  <a:pt x="81477" y="23527"/>
                  <a:pt x="76377" y="21327"/>
                </a:cubicBezTo>
                <a:cubicBezTo>
                  <a:pt x="71288" y="19133"/>
                  <a:pt x="65844" y="18022"/>
                  <a:pt x="60038" y="18022"/>
                </a:cubicBezTo>
                <a:cubicBezTo>
                  <a:pt x="54183" y="18022"/>
                  <a:pt x="48688" y="19133"/>
                  <a:pt x="43616" y="21327"/>
                </a:cubicBezTo>
                <a:cubicBezTo>
                  <a:pt x="38533" y="23527"/>
                  <a:pt x="34105" y="26522"/>
                  <a:pt x="30305" y="30333"/>
                </a:cubicBezTo>
                <a:cubicBezTo>
                  <a:pt x="26511" y="34144"/>
                  <a:pt x="23527" y="38566"/>
                  <a:pt x="21327" y="43622"/>
                </a:cubicBezTo>
                <a:cubicBezTo>
                  <a:pt x="19133" y="48688"/>
                  <a:pt x="18033" y="54144"/>
                  <a:pt x="18033" y="59994"/>
                </a:cubicBezTo>
                <a:cubicBezTo>
                  <a:pt x="18033" y="65850"/>
                  <a:pt x="19133" y="71322"/>
                  <a:pt x="21327" y="76372"/>
                </a:cubicBezTo>
                <a:cubicBezTo>
                  <a:pt x="23544" y="81422"/>
                  <a:pt x="26522" y="85850"/>
                  <a:pt x="30305" y="89661"/>
                </a:cubicBezTo>
                <a:cubicBezTo>
                  <a:pt x="34088" y="93472"/>
                  <a:pt x="38516" y="96466"/>
                  <a:pt x="43616" y="98677"/>
                </a:cubicBezTo>
                <a:cubicBezTo>
                  <a:pt x="48688" y="100888"/>
                  <a:pt x="54183" y="101972"/>
                  <a:pt x="60038" y="101972"/>
                </a:cubicBezTo>
                <a:moveTo>
                  <a:pt x="81522" y="41094"/>
                </a:moveTo>
                <a:cubicBezTo>
                  <a:pt x="82027" y="40594"/>
                  <a:pt x="82716" y="40344"/>
                  <a:pt x="83594" y="40344"/>
                </a:cubicBezTo>
                <a:cubicBezTo>
                  <a:pt x="84477" y="40344"/>
                  <a:pt x="85183" y="40594"/>
                  <a:pt x="85733" y="41094"/>
                </a:cubicBezTo>
                <a:lnTo>
                  <a:pt x="94288" y="49722"/>
                </a:lnTo>
                <a:cubicBezTo>
                  <a:pt x="94805" y="50222"/>
                  <a:pt x="95072" y="50916"/>
                  <a:pt x="95100" y="51794"/>
                </a:cubicBezTo>
                <a:cubicBezTo>
                  <a:pt x="95116" y="52655"/>
                  <a:pt x="94850" y="53361"/>
                  <a:pt x="94288" y="53850"/>
                </a:cubicBezTo>
                <a:lnTo>
                  <a:pt x="63566" y="84638"/>
                </a:lnTo>
                <a:cubicBezTo>
                  <a:pt x="62972" y="85238"/>
                  <a:pt x="62155" y="85755"/>
                  <a:pt x="61133" y="86144"/>
                </a:cubicBezTo>
                <a:cubicBezTo>
                  <a:pt x="60116" y="86538"/>
                  <a:pt x="59172" y="86744"/>
                  <a:pt x="58311" y="86744"/>
                </a:cubicBezTo>
                <a:lnTo>
                  <a:pt x="49738" y="86744"/>
                </a:lnTo>
                <a:cubicBezTo>
                  <a:pt x="48938" y="86744"/>
                  <a:pt x="48027" y="86538"/>
                  <a:pt x="46961" y="86144"/>
                </a:cubicBezTo>
                <a:cubicBezTo>
                  <a:pt x="45894" y="85755"/>
                  <a:pt x="45077" y="85238"/>
                  <a:pt x="44483" y="84638"/>
                </a:cubicBezTo>
                <a:lnTo>
                  <a:pt x="25705" y="65861"/>
                </a:lnTo>
                <a:cubicBezTo>
                  <a:pt x="25205" y="65377"/>
                  <a:pt x="24955" y="64688"/>
                  <a:pt x="24955" y="63811"/>
                </a:cubicBezTo>
                <a:cubicBezTo>
                  <a:pt x="24955" y="62927"/>
                  <a:pt x="25205" y="62255"/>
                  <a:pt x="25705" y="61738"/>
                </a:cubicBezTo>
                <a:lnTo>
                  <a:pt x="34338" y="53111"/>
                </a:lnTo>
                <a:cubicBezTo>
                  <a:pt x="34844" y="52594"/>
                  <a:pt x="35533" y="52355"/>
                  <a:pt x="36411" y="52355"/>
                </a:cubicBezTo>
                <a:cubicBezTo>
                  <a:pt x="37294" y="52355"/>
                  <a:pt x="37983" y="52594"/>
                  <a:pt x="38483" y="53111"/>
                </a:cubicBezTo>
                <a:lnTo>
                  <a:pt x="51872" y="66633"/>
                </a:lnTo>
                <a:cubicBezTo>
                  <a:pt x="53316" y="67872"/>
                  <a:pt x="54777" y="67872"/>
                  <a:pt x="56222" y="66633"/>
                </a:cubicBezTo>
                <a:lnTo>
                  <a:pt x="81522" y="41094"/>
                </a:lnTo>
                <a:close/>
              </a:path>
            </a:pathLst>
          </a:custGeom>
          <a:solidFill>
            <a:srgbClr val="7F7F7F"/>
          </a:solidFill>
          <a:ln>
            <a:noFill/>
          </a:ln>
        </p:spPr>
        <p:txBody>
          <a:bodyPr spcFirstLastPara="1" wrap="square" lIns="38075" tIns="38075" rIns="38075" bIns="38075"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sp>
        <p:nvSpPr>
          <p:cNvPr id="559" name="Google Shape;559;p74"/>
          <p:cNvSpPr/>
          <p:nvPr/>
        </p:nvSpPr>
        <p:spPr>
          <a:xfrm>
            <a:off x="2435066" y="8510861"/>
            <a:ext cx="497454" cy="531453"/>
          </a:xfrm>
          <a:custGeom>
            <a:avLst/>
            <a:gdLst/>
            <a:ahLst/>
            <a:cxnLst/>
            <a:rect l="l" t="t" r="r" b="b"/>
            <a:pathLst>
              <a:path w="120000" h="120000" extrusionOk="0">
                <a:moveTo>
                  <a:pt x="60027" y="0"/>
                </a:moveTo>
                <a:cubicBezTo>
                  <a:pt x="68350" y="0"/>
                  <a:pt x="76133" y="1550"/>
                  <a:pt x="83405" y="4688"/>
                </a:cubicBezTo>
                <a:cubicBezTo>
                  <a:pt x="90672" y="7827"/>
                  <a:pt x="97027" y="12094"/>
                  <a:pt x="102494" y="17538"/>
                </a:cubicBezTo>
                <a:cubicBezTo>
                  <a:pt x="107955" y="22966"/>
                  <a:pt x="112244" y="29316"/>
                  <a:pt x="115333" y="36600"/>
                </a:cubicBezTo>
                <a:cubicBezTo>
                  <a:pt x="118444" y="43894"/>
                  <a:pt x="119994" y="51688"/>
                  <a:pt x="119994" y="60005"/>
                </a:cubicBezTo>
                <a:cubicBezTo>
                  <a:pt x="119994" y="68305"/>
                  <a:pt x="118444" y="76100"/>
                  <a:pt x="115333" y="83383"/>
                </a:cubicBezTo>
                <a:cubicBezTo>
                  <a:pt x="112244" y="90677"/>
                  <a:pt x="107938" y="97027"/>
                  <a:pt x="102494" y="102472"/>
                </a:cubicBezTo>
                <a:cubicBezTo>
                  <a:pt x="97027" y="107900"/>
                  <a:pt x="90672" y="112183"/>
                  <a:pt x="83405" y="115305"/>
                </a:cubicBezTo>
                <a:cubicBezTo>
                  <a:pt x="76133" y="118444"/>
                  <a:pt x="68350" y="119994"/>
                  <a:pt x="60027" y="119994"/>
                </a:cubicBezTo>
                <a:cubicBezTo>
                  <a:pt x="51722" y="119994"/>
                  <a:pt x="43922" y="118444"/>
                  <a:pt x="36622" y="115305"/>
                </a:cubicBezTo>
                <a:cubicBezTo>
                  <a:pt x="29338" y="112183"/>
                  <a:pt x="22977" y="107900"/>
                  <a:pt x="17533" y="102472"/>
                </a:cubicBezTo>
                <a:cubicBezTo>
                  <a:pt x="12100" y="97027"/>
                  <a:pt x="7833" y="90677"/>
                  <a:pt x="4688" y="83383"/>
                </a:cubicBezTo>
                <a:cubicBezTo>
                  <a:pt x="1566" y="76100"/>
                  <a:pt x="0" y="68305"/>
                  <a:pt x="0" y="60005"/>
                </a:cubicBezTo>
                <a:cubicBezTo>
                  <a:pt x="0" y="51688"/>
                  <a:pt x="1566" y="43894"/>
                  <a:pt x="4688" y="36600"/>
                </a:cubicBezTo>
                <a:cubicBezTo>
                  <a:pt x="7833" y="29316"/>
                  <a:pt x="12116" y="22966"/>
                  <a:pt x="17533" y="17538"/>
                </a:cubicBezTo>
                <a:cubicBezTo>
                  <a:pt x="22977" y="12094"/>
                  <a:pt x="29338" y="7827"/>
                  <a:pt x="36622" y="4688"/>
                </a:cubicBezTo>
                <a:cubicBezTo>
                  <a:pt x="43922" y="1550"/>
                  <a:pt x="51722" y="0"/>
                  <a:pt x="60027" y="0"/>
                </a:cubicBezTo>
                <a:moveTo>
                  <a:pt x="60027" y="101988"/>
                </a:moveTo>
                <a:cubicBezTo>
                  <a:pt x="65900" y="101988"/>
                  <a:pt x="71361" y="100872"/>
                  <a:pt x="76416" y="98677"/>
                </a:cubicBezTo>
                <a:cubicBezTo>
                  <a:pt x="81472" y="96466"/>
                  <a:pt x="85900" y="93466"/>
                  <a:pt x="89727" y="89672"/>
                </a:cubicBezTo>
                <a:cubicBezTo>
                  <a:pt x="93544" y="85861"/>
                  <a:pt x="96544" y="81422"/>
                  <a:pt x="98738" y="76366"/>
                </a:cubicBezTo>
                <a:cubicBezTo>
                  <a:pt x="100938" y="71316"/>
                  <a:pt x="102055" y="65855"/>
                  <a:pt x="102055" y="60005"/>
                </a:cubicBezTo>
                <a:cubicBezTo>
                  <a:pt x="102055" y="54138"/>
                  <a:pt x="100955" y="48677"/>
                  <a:pt x="98738" y="43627"/>
                </a:cubicBezTo>
                <a:cubicBezTo>
                  <a:pt x="96527" y="38577"/>
                  <a:pt x="93544" y="34150"/>
                  <a:pt x="89727" y="30322"/>
                </a:cubicBezTo>
                <a:cubicBezTo>
                  <a:pt x="85916" y="26527"/>
                  <a:pt x="81472" y="23527"/>
                  <a:pt x="76388" y="21316"/>
                </a:cubicBezTo>
                <a:cubicBezTo>
                  <a:pt x="71300" y="19122"/>
                  <a:pt x="65838" y="18005"/>
                  <a:pt x="60027" y="18005"/>
                </a:cubicBezTo>
                <a:cubicBezTo>
                  <a:pt x="54172" y="18005"/>
                  <a:pt x="48694" y="19122"/>
                  <a:pt x="43605" y="21316"/>
                </a:cubicBezTo>
                <a:cubicBezTo>
                  <a:pt x="38522" y="23527"/>
                  <a:pt x="34094" y="26527"/>
                  <a:pt x="30311" y="30322"/>
                </a:cubicBezTo>
                <a:cubicBezTo>
                  <a:pt x="26527" y="34150"/>
                  <a:pt x="23527" y="38577"/>
                  <a:pt x="21333" y="43627"/>
                </a:cubicBezTo>
                <a:cubicBezTo>
                  <a:pt x="19116" y="48677"/>
                  <a:pt x="18016" y="54138"/>
                  <a:pt x="18016" y="60005"/>
                </a:cubicBezTo>
                <a:cubicBezTo>
                  <a:pt x="18016" y="65855"/>
                  <a:pt x="19116" y="71316"/>
                  <a:pt x="21333" y="76366"/>
                </a:cubicBezTo>
                <a:cubicBezTo>
                  <a:pt x="23544" y="81422"/>
                  <a:pt x="26527" y="85861"/>
                  <a:pt x="30311" y="89672"/>
                </a:cubicBezTo>
                <a:cubicBezTo>
                  <a:pt x="34077" y="93466"/>
                  <a:pt x="38505" y="96466"/>
                  <a:pt x="43605" y="98677"/>
                </a:cubicBezTo>
                <a:cubicBezTo>
                  <a:pt x="48694" y="100872"/>
                  <a:pt x="54172" y="101988"/>
                  <a:pt x="60027" y="101988"/>
                </a:cubicBezTo>
                <a:moveTo>
                  <a:pt x="80766" y="60005"/>
                </a:moveTo>
                <a:cubicBezTo>
                  <a:pt x="82416" y="60005"/>
                  <a:pt x="83827" y="60583"/>
                  <a:pt x="85022" y="61761"/>
                </a:cubicBezTo>
                <a:cubicBezTo>
                  <a:pt x="86183" y="62955"/>
                  <a:pt x="86761" y="64350"/>
                  <a:pt x="86761" y="66011"/>
                </a:cubicBezTo>
                <a:lnTo>
                  <a:pt x="86761" y="72022"/>
                </a:lnTo>
                <a:cubicBezTo>
                  <a:pt x="86761" y="73672"/>
                  <a:pt x="86183" y="75083"/>
                  <a:pt x="85022" y="76255"/>
                </a:cubicBezTo>
                <a:cubicBezTo>
                  <a:pt x="83827" y="77433"/>
                  <a:pt x="82416" y="78016"/>
                  <a:pt x="80766" y="78016"/>
                </a:cubicBezTo>
                <a:lnTo>
                  <a:pt x="53716" y="78016"/>
                </a:lnTo>
                <a:cubicBezTo>
                  <a:pt x="52072" y="78016"/>
                  <a:pt x="50638" y="77433"/>
                  <a:pt x="49461" y="76255"/>
                </a:cubicBezTo>
                <a:cubicBezTo>
                  <a:pt x="48283" y="75083"/>
                  <a:pt x="47705" y="73666"/>
                  <a:pt x="47705" y="72022"/>
                </a:cubicBezTo>
                <a:lnTo>
                  <a:pt x="47705" y="37083"/>
                </a:lnTo>
                <a:cubicBezTo>
                  <a:pt x="47705" y="35438"/>
                  <a:pt x="48283" y="34027"/>
                  <a:pt x="49461" y="32866"/>
                </a:cubicBezTo>
                <a:cubicBezTo>
                  <a:pt x="50627" y="31655"/>
                  <a:pt x="52055" y="31077"/>
                  <a:pt x="53716" y="31077"/>
                </a:cubicBezTo>
                <a:lnTo>
                  <a:pt x="59727" y="31077"/>
                </a:lnTo>
                <a:cubicBezTo>
                  <a:pt x="61472" y="31077"/>
                  <a:pt x="62900" y="31655"/>
                  <a:pt x="64000" y="32866"/>
                </a:cubicBezTo>
                <a:cubicBezTo>
                  <a:pt x="65100" y="34027"/>
                  <a:pt x="65650" y="35438"/>
                  <a:pt x="65650" y="37083"/>
                </a:cubicBezTo>
                <a:lnTo>
                  <a:pt x="65650" y="60005"/>
                </a:lnTo>
                <a:lnTo>
                  <a:pt x="80766" y="60005"/>
                </a:lnTo>
                <a:close/>
              </a:path>
            </a:pathLst>
          </a:custGeom>
          <a:solidFill>
            <a:srgbClr val="7F7F7F"/>
          </a:solidFill>
          <a:ln>
            <a:noFill/>
          </a:ln>
        </p:spPr>
        <p:txBody>
          <a:bodyPr spcFirstLastPara="1" wrap="square" lIns="38075" tIns="38075" rIns="38075" bIns="38075"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grpSp>
        <p:nvGrpSpPr>
          <p:cNvPr id="560" name="Google Shape;560;p74"/>
          <p:cNvGrpSpPr/>
          <p:nvPr/>
        </p:nvGrpSpPr>
        <p:grpSpPr>
          <a:xfrm>
            <a:off x="2349492" y="5565196"/>
            <a:ext cx="535739" cy="509773"/>
            <a:chOff x="1588" y="4763"/>
            <a:chExt cx="6746875" cy="6419850"/>
          </a:xfrm>
        </p:grpSpPr>
        <p:sp>
          <p:nvSpPr>
            <p:cNvPr id="561" name="Google Shape;561;p74"/>
            <p:cNvSpPr/>
            <p:nvPr/>
          </p:nvSpPr>
          <p:spPr>
            <a:xfrm>
              <a:off x="1588" y="4763"/>
              <a:ext cx="6746875" cy="6419850"/>
            </a:xfrm>
            <a:custGeom>
              <a:avLst/>
              <a:gdLst/>
              <a:ahLst/>
              <a:cxnLst/>
              <a:rect l="l" t="t" r="r" b="b"/>
              <a:pathLst>
                <a:path w="120000" h="120000" extrusionOk="0">
                  <a:moveTo>
                    <a:pt x="109910" y="0"/>
                  </a:moveTo>
                  <a:cubicBezTo>
                    <a:pt x="10089" y="0"/>
                    <a:pt x="10089" y="0"/>
                    <a:pt x="10089" y="0"/>
                  </a:cubicBezTo>
                  <a:cubicBezTo>
                    <a:pt x="4543" y="0"/>
                    <a:pt x="0" y="4704"/>
                    <a:pt x="0" y="10602"/>
                  </a:cubicBezTo>
                  <a:cubicBezTo>
                    <a:pt x="0" y="91772"/>
                    <a:pt x="0" y="91772"/>
                    <a:pt x="0" y="91772"/>
                  </a:cubicBezTo>
                  <a:cubicBezTo>
                    <a:pt x="0" y="97600"/>
                    <a:pt x="4543" y="102375"/>
                    <a:pt x="10089" y="102375"/>
                  </a:cubicBezTo>
                  <a:cubicBezTo>
                    <a:pt x="40489" y="102375"/>
                    <a:pt x="40489" y="102375"/>
                    <a:pt x="40489" y="102375"/>
                  </a:cubicBezTo>
                  <a:cubicBezTo>
                    <a:pt x="38886" y="104482"/>
                    <a:pt x="36347" y="107220"/>
                    <a:pt x="35144" y="108484"/>
                  </a:cubicBezTo>
                  <a:cubicBezTo>
                    <a:pt x="33808" y="109818"/>
                    <a:pt x="32806" y="110871"/>
                    <a:pt x="32271" y="111644"/>
                  </a:cubicBezTo>
                  <a:cubicBezTo>
                    <a:pt x="31536" y="112697"/>
                    <a:pt x="31202" y="114733"/>
                    <a:pt x="32004" y="116489"/>
                  </a:cubicBezTo>
                  <a:cubicBezTo>
                    <a:pt x="32806" y="118104"/>
                    <a:pt x="34743" y="120000"/>
                    <a:pt x="39621" y="120000"/>
                  </a:cubicBezTo>
                  <a:cubicBezTo>
                    <a:pt x="80378" y="120000"/>
                    <a:pt x="80378" y="120000"/>
                    <a:pt x="80378" y="120000"/>
                  </a:cubicBezTo>
                  <a:cubicBezTo>
                    <a:pt x="85256" y="120000"/>
                    <a:pt x="87193" y="118104"/>
                    <a:pt x="87928" y="116489"/>
                  </a:cubicBezTo>
                  <a:cubicBezTo>
                    <a:pt x="88797" y="114733"/>
                    <a:pt x="88463" y="112697"/>
                    <a:pt x="87661" y="111644"/>
                  </a:cubicBezTo>
                  <a:cubicBezTo>
                    <a:pt x="87126" y="110871"/>
                    <a:pt x="86124" y="109818"/>
                    <a:pt x="84855" y="108484"/>
                  </a:cubicBezTo>
                  <a:cubicBezTo>
                    <a:pt x="83652" y="107220"/>
                    <a:pt x="81046" y="104482"/>
                    <a:pt x="79510" y="102375"/>
                  </a:cubicBezTo>
                  <a:cubicBezTo>
                    <a:pt x="109910" y="102375"/>
                    <a:pt x="109910" y="102375"/>
                    <a:pt x="109910" y="102375"/>
                  </a:cubicBezTo>
                  <a:cubicBezTo>
                    <a:pt x="115456" y="102375"/>
                    <a:pt x="120000" y="97600"/>
                    <a:pt x="120000" y="91772"/>
                  </a:cubicBezTo>
                  <a:cubicBezTo>
                    <a:pt x="120000" y="10602"/>
                    <a:pt x="120000" y="10602"/>
                    <a:pt x="120000" y="10602"/>
                  </a:cubicBezTo>
                  <a:cubicBezTo>
                    <a:pt x="120000" y="4704"/>
                    <a:pt x="115456" y="0"/>
                    <a:pt x="109910" y="0"/>
                  </a:cubicBezTo>
                  <a:close/>
                  <a:moveTo>
                    <a:pt x="82249" y="111293"/>
                  </a:moveTo>
                  <a:cubicBezTo>
                    <a:pt x="83318" y="112416"/>
                    <a:pt x="84320" y="113469"/>
                    <a:pt x="84654" y="113891"/>
                  </a:cubicBezTo>
                  <a:cubicBezTo>
                    <a:pt x="84654" y="113891"/>
                    <a:pt x="84788" y="114382"/>
                    <a:pt x="84521" y="114803"/>
                  </a:cubicBezTo>
                  <a:cubicBezTo>
                    <a:pt x="84053" y="115576"/>
                    <a:pt x="82516" y="116067"/>
                    <a:pt x="80378" y="116067"/>
                  </a:cubicBezTo>
                  <a:cubicBezTo>
                    <a:pt x="39621" y="116067"/>
                    <a:pt x="39621" y="116067"/>
                    <a:pt x="39621" y="116067"/>
                  </a:cubicBezTo>
                  <a:cubicBezTo>
                    <a:pt x="37483" y="116067"/>
                    <a:pt x="35946" y="115576"/>
                    <a:pt x="35412" y="114803"/>
                  </a:cubicBezTo>
                  <a:cubicBezTo>
                    <a:pt x="35211" y="114382"/>
                    <a:pt x="35278" y="113961"/>
                    <a:pt x="35278" y="113961"/>
                  </a:cubicBezTo>
                  <a:cubicBezTo>
                    <a:pt x="35278" y="113961"/>
                    <a:pt x="35278" y="113961"/>
                    <a:pt x="35278" y="113961"/>
                  </a:cubicBezTo>
                  <a:cubicBezTo>
                    <a:pt x="35679" y="113469"/>
                    <a:pt x="36681" y="112416"/>
                    <a:pt x="37750" y="111293"/>
                  </a:cubicBezTo>
                  <a:cubicBezTo>
                    <a:pt x="41024" y="107852"/>
                    <a:pt x="43697" y="104903"/>
                    <a:pt x="44899" y="102375"/>
                  </a:cubicBezTo>
                  <a:cubicBezTo>
                    <a:pt x="75100" y="102375"/>
                    <a:pt x="75100" y="102375"/>
                    <a:pt x="75100" y="102375"/>
                  </a:cubicBezTo>
                  <a:cubicBezTo>
                    <a:pt x="76302" y="104903"/>
                    <a:pt x="78975" y="107852"/>
                    <a:pt x="82249" y="111293"/>
                  </a:cubicBezTo>
                  <a:close/>
                  <a:moveTo>
                    <a:pt x="112516" y="91772"/>
                  </a:moveTo>
                  <a:cubicBezTo>
                    <a:pt x="112516" y="93247"/>
                    <a:pt x="111314" y="94511"/>
                    <a:pt x="109910" y="94511"/>
                  </a:cubicBezTo>
                  <a:cubicBezTo>
                    <a:pt x="10089" y="94511"/>
                    <a:pt x="10089" y="94511"/>
                    <a:pt x="10089" y="94511"/>
                  </a:cubicBezTo>
                  <a:cubicBezTo>
                    <a:pt x="8619" y="94511"/>
                    <a:pt x="7483" y="93247"/>
                    <a:pt x="7483" y="91772"/>
                  </a:cubicBezTo>
                  <a:cubicBezTo>
                    <a:pt x="7483" y="10602"/>
                    <a:pt x="7483" y="10602"/>
                    <a:pt x="7483" y="10602"/>
                  </a:cubicBezTo>
                  <a:cubicBezTo>
                    <a:pt x="7483" y="9057"/>
                    <a:pt x="8619" y="7864"/>
                    <a:pt x="10089" y="7864"/>
                  </a:cubicBezTo>
                  <a:cubicBezTo>
                    <a:pt x="109910" y="7864"/>
                    <a:pt x="109910" y="7864"/>
                    <a:pt x="109910" y="7864"/>
                  </a:cubicBezTo>
                  <a:cubicBezTo>
                    <a:pt x="111314" y="7864"/>
                    <a:pt x="112516" y="9057"/>
                    <a:pt x="112516" y="10602"/>
                  </a:cubicBezTo>
                  <a:lnTo>
                    <a:pt x="112516" y="91772"/>
                  </a:ln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62" name="Google Shape;562;p74"/>
            <p:cNvSpPr/>
            <p:nvPr/>
          </p:nvSpPr>
          <p:spPr>
            <a:xfrm>
              <a:off x="842963" y="846138"/>
              <a:ext cx="5064125" cy="3376613"/>
            </a:xfrm>
            <a:custGeom>
              <a:avLst/>
              <a:gdLst/>
              <a:ahLst/>
              <a:cxnLst/>
              <a:rect l="l" t="t" r="r" b="b"/>
              <a:pathLst>
                <a:path w="120000" h="120000" extrusionOk="0">
                  <a:moveTo>
                    <a:pt x="111454" y="0"/>
                  </a:moveTo>
                  <a:cubicBezTo>
                    <a:pt x="8545" y="0"/>
                    <a:pt x="8545" y="0"/>
                    <a:pt x="8545" y="0"/>
                  </a:cubicBezTo>
                  <a:cubicBezTo>
                    <a:pt x="3827" y="0"/>
                    <a:pt x="0" y="5739"/>
                    <a:pt x="0" y="12680"/>
                  </a:cubicBezTo>
                  <a:cubicBezTo>
                    <a:pt x="0" y="107185"/>
                    <a:pt x="0" y="107185"/>
                    <a:pt x="0" y="107185"/>
                  </a:cubicBezTo>
                  <a:cubicBezTo>
                    <a:pt x="0" y="114260"/>
                    <a:pt x="3827" y="120000"/>
                    <a:pt x="8545" y="120000"/>
                  </a:cubicBezTo>
                  <a:cubicBezTo>
                    <a:pt x="111454" y="120000"/>
                    <a:pt x="111454" y="120000"/>
                    <a:pt x="111454" y="120000"/>
                  </a:cubicBezTo>
                  <a:cubicBezTo>
                    <a:pt x="116172" y="120000"/>
                    <a:pt x="120000" y="114260"/>
                    <a:pt x="120000" y="107185"/>
                  </a:cubicBezTo>
                  <a:cubicBezTo>
                    <a:pt x="120000" y="12680"/>
                    <a:pt x="120000" y="12680"/>
                    <a:pt x="120000" y="12680"/>
                  </a:cubicBezTo>
                  <a:cubicBezTo>
                    <a:pt x="120000" y="5739"/>
                    <a:pt x="116172" y="0"/>
                    <a:pt x="111454" y="0"/>
                  </a:cubicBezTo>
                  <a:close/>
                  <a:moveTo>
                    <a:pt x="114925" y="107185"/>
                  </a:moveTo>
                  <a:cubicBezTo>
                    <a:pt x="114925" y="110122"/>
                    <a:pt x="113412" y="112525"/>
                    <a:pt x="111454" y="112525"/>
                  </a:cubicBezTo>
                  <a:cubicBezTo>
                    <a:pt x="8545" y="112525"/>
                    <a:pt x="8545" y="112525"/>
                    <a:pt x="8545" y="112525"/>
                  </a:cubicBezTo>
                  <a:cubicBezTo>
                    <a:pt x="6587" y="112525"/>
                    <a:pt x="4985" y="110122"/>
                    <a:pt x="4985" y="107185"/>
                  </a:cubicBezTo>
                  <a:cubicBezTo>
                    <a:pt x="4985" y="12680"/>
                    <a:pt x="4985" y="12680"/>
                    <a:pt x="4985" y="12680"/>
                  </a:cubicBezTo>
                  <a:cubicBezTo>
                    <a:pt x="4985" y="9877"/>
                    <a:pt x="6587" y="7474"/>
                    <a:pt x="8545" y="7474"/>
                  </a:cubicBezTo>
                  <a:cubicBezTo>
                    <a:pt x="111454" y="7474"/>
                    <a:pt x="111454" y="7474"/>
                    <a:pt x="111454" y="7474"/>
                  </a:cubicBezTo>
                  <a:cubicBezTo>
                    <a:pt x="113412" y="7474"/>
                    <a:pt x="114925" y="9877"/>
                    <a:pt x="114925" y="12680"/>
                  </a:cubicBezTo>
                  <a:lnTo>
                    <a:pt x="114925" y="107185"/>
                  </a:ln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63" name="Google Shape;563;p74"/>
            <p:cNvSpPr/>
            <p:nvPr/>
          </p:nvSpPr>
          <p:spPr>
            <a:xfrm>
              <a:off x="3059113" y="4321176"/>
              <a:ext cx="631825" cy="630238"/>
            </a:xfrm>
            <a:custGeom>
              <a:avLst/>
              <a:gdLst/>
              <a:ahLst/>
              <a:cxnLst/>
              <a:rect l="l" t="t" r="r" b="b"/>
              <a:pathLst>
                <a:path w="120000" h="120000" extrusionOk="0">
                  <a:moveTo>
                    <a:pt x="60000" y="0"/>
                  </a:moveTo>
                  <a:cubicBezTo>
                    <a:pt x="27142" y="0"/>
                    <a:pt x="0" y="27142"/>
                    <a:pt x="0" y="60000"/>
                  </a:cubicBezTo>
                  <a:cubicBezTo>
                    <a:pt x="0" y="93571"/>
                    <a:pt x="27142" y="120000"/>
                    <a:pt x="60000" y="120000"/>
                  </a:cubicBezTo>
                  <a:cubicBezTo>
                    <a:pt x="92857" y="120000"/>
                    <a:pt x="120000" y="93571"/>
                    <a:pt x="120000" y="60000"/>
                  </a:cubicBezTo>
                  <a:cubicBezTo>
                    <a:pt x="120000" y="27142"/>
                    <a:pt x="92857" y="0"/>
                    <a:pt x="60000" y="0"/>
                  </a:cubicBezTo>
                  <a:close/>
                  <a:moveTo>
                    <a:pt x="60000" y="80000"/>
                  </a:moveTo>
                  <a:cubicBezTo>
                    <a:pt x="48571" y="80000"/>
                    <a:pt x="40000" y="71428"/>
                    <a:pt x="40000" y="60000"/>
                  </a:cubicBezTo>
                  <a:cubicBezTo>
                    <a:pt x="40000" y="49285"/>
                    <a:pt x="48571" y="40000"/>
                    <a:pt x="60000" y="40000"/>
                  </a:cubicBezTo>
                  <a:cubicBezTo>
                    <a:pt x="70714" y="40000"/>
                    <a:pt x="80000" y="49285"/>
                    <a:pt x="80000" y="60000"/>
                  </a:cubicBezTo>
                  <a:cubicBezTo>
                    <a:pt x="80000" y="71428"/>
                    <a:pt x="70714" y="80000"/>
                    <a:pt x="60000" y="8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64" name="Google Shape;564;p74"/>
            <p:cNvSpPr/>
            <p:nvPr/>
          </p:nvSpPr>
          <p:spPr>
            <a:xfrm>
              <a:off x="2528888" y="2533651"/>
              <a:ext cx="628650" cy="1262063"/>
            </a:xfrm>
            <a:custGeom>
              <a:avLst/>
              <a:gdLst/>
              <a:ahLst/>
              <a:cxnLst/>
              <a:rect l="l" t="t" r="r" b="b"/>
              <a:pathLst>
                <a:path w="120000" h="120000" extrusionOk="0">
                  <a:moveTo>
                    <a:pt x="89820" y="0"/>
                  </a:moveTo>
                  <a:cubicBezTo>
                    <a:pt x="30179" y="0"/>
                    <a:pt x="30179" y="0"/>
                    <a:pt x="30179" y="0"/>
                  </a:cubicBezTo>
                  <a:cubicBezTo>
                    <a:pt x="13652" y="0"/>
                    <a:pt x="0" y="6428"/>
                    <a:pt x="0" y="15000"/>
                  </a:cubicBezTo>
                  <a:cubicBezTo>
                    <a:pt x="0" y="105000"/>
                    <a:pt x="0" y="105000"/>
                    <a:pt x="0" y="105000"/>
                  </a:cubicBezTo>
                  <a:cubicBezTo>
                    <a:pt x="0" y="113214"/>
                    <a:pt x="13652" y="120000"/>
                    <a:pt x="30179" y="120000"/>
                  </a:cubicBezTo>
                  <a:cubicBezTo>
                    <a:pt x="89820" y="120000"/>
                    <a:pt x="89820" y="120000"/>
                    <a:pt x="89820" y="120000"/>
                  </a:cubicBezTo>
                  <a:cubicBezTo>
                    <a:pt x="106347" y="120000"/>
                    <a:pt x="120000" y="113214"/>
                    <a:pt x="120000" y="105000"/>
                  </a:cubicBezTo>
                  <a:cubicBezTo>
                    <a:pt x="120000" y="15000"/>
                    <a:pt x="120000" y="15000"/>
                    <a:pt x="120000" y="15000"/>
                  </a:cubicBezTo>
                  <a:cubicBezTo>
                    <a:pt x="120000" y="6428"/>
                    <a:pt x="106347" y="0"/>
                    <a:pt x="8982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65" name="Google Shape;565;p74"/>
            <p:cNvSpPr/>
            <p:nvPr/>
          </p:nvSpPr>
          <p:spPr>
            <a:xfrm>
              <a:off x="4632326" y="1266826"/>
              <a:ext cx="635000" cy="2528888"/>
            </a:xfrm>
            <a:custGeom>
              <a:avLst/>
              <a:gdLst/>
              <a:ahLst/>
              <a:cxnLst/>
              <a:rect l="l" t="t" r="r" b="b"/>
              <a:pathLst>
                <a:path w="120000" h="120000" extrusionOk="0">
                  <a:moveTo>
                    <a:pt x="89467" y="0"/>
                  </a:moveTo>
                  <a:cubicBezTo>
                    <a:pt x="29822" y="0"/>
                    <a:pt x="29822" y="0"/>
                    <a:pt x="29822" y="0"/>
                  </a:cubicBezTo>
                  <a:cubicBezTo>
                    <a:pt x="13491" y="0"/>
                    <a:pt x="0" y="3387"/>
                    <a:pt x="0" y="7310"/>
                  </a:cubicBezTo>
                  <a:cubicBezTo>
                    <a:pt x="0" y="112689"/>
                    <a:pt x="0" y="112689"/>
                    <a:pt x="0" y="112689"/>
                  </a:cubicBezTo>
                  <a:cubicBezTo>
                    <a:pt x="0" y="116790"/>
                    <a:pt x="13491" y="120000"/>
                    <a:pt x="29822" y="120000"/>
                  </a:cubicBezTo>
                  <a:cubicBezTo>
                    <a:pt x="89467" y="120000"/>
                    <a:pt x="89467" y="120000"/>
                    <a:pt x="89467" y="120000"/>
                  </a:cubicBezTo>
                  <a:cubicBezTo>
                    <a:pt x="106508" y="120000"/>
                    <a:pt x="120000" y="116790"/>
                    <a:pt x="120000" y="112689"/>
                  </a:cubicBezTo>
                  <a:cubicBezTo>
                    <a:pt x="120000" y="7310"/>
                    <a:pt x="120000" y="7310"/>
                    <a:pt x="120000" y="7310"/>
                  </a:cubicBezTo>
                  <a:cubicBezTo>
                    <a:pt x="120000" y="3387"/>
                    <a:pt x="106508" y="0"/>
                    <a:pt x="8946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66" name="Google Shape;566;p74"/>
            <p:cNvSpPr/>
            <p:nvPr/>
          </p:nvSpPr>
          <p:spPr>
            <a:xfrm>
              <a:off x="3584576" y="2112963"/>
              <a:ext cx="627063" cy="1682750"/>
            </a:xfrm>
            <a:custGeom>
              <a:avLst/>
              <a:gdLst/>
              <a:ahLst/>
              <a:cxnLst/>
              <a:rect l="l" t="t" r="r" b="b"/>
              <a:pathLst>
                <a:path w="120000" h="120000" extrusionOk="0">
                  <a:moveTo>
                    <a:pt x="89820" y="0"/>
                  </a:moveTo>
                  <a:cubicBezTo>
                    <a:pt x="29461" y="0"/>
                    <a:pt x="29461" y="0"/>
                    <a:pt x="29461" y="0"/>
                  </a:cubicBezTo>
                  <a:cubicBezTo>
                    <a:pt x="12934" y="0"/>
                    <a:pt x="0" y="4821"/>
                    <a:pt x="0" y="10714"/>
                  </a:cubicBezTo>
                  <a:cubicBezTo>
                    <a:pt x="0" y="109017"/>
                    <a:pt x="0" y="109017"/>
                    <a:pt x="0" y="109017"/>
                  </a:cubicBezTo>
                  <a:cubicBezTo>
                    <a:pt x="0" y="115178"/>
                    <a:pt x="12934" y="119999"/>
                    <a:pt x="29461" y="119999"/>
                  </a:cubicBezTo>
                  <a:cubicBezTo>
                    <a:pt x="89820" y="119999"/>
                    <a:pt x="89820" y="119999"/>
                    <a:pt x="89820" y="119999"/>
                  </a:cubicBezTo>
                  <a:cubicBezTo>
                    <a:pt x="106347" y="119999"/>
                    <a:pt x="120000" y="115178"/>
                    <a:pt x="120000" y="109017"/>
                  </a:cubicBezTo>
                  <a:cubicBezTo>
                    <a:pt x="120000" y="10714"/>
                    <a:pt x="120000" y="10714"/>
                    <a:pt x="120000" y="10714"/>
                  </a:cubicBezTo>
                  <a:cubicBezTo>
                    <a:pt x="120000" y="4821"/>
                    <a:pt x="106347" y="0"/>
                    <a:pt x="8982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67" name="Google Shape;567;p74"/>
            <p:cNvSpPr/>
            <p:nvPr/>
          </p:nvSpPr>
          <p:spPr>
            <a:xfrm>
              <a:off x="1474788" y="1687513"/>
              <a:ext cx="633413" cy="2108200"/>
            </a:xfrm>
            <a:custGeom>
              <a:avLst/>
              <a:gdLst/>
              <a:ahLst/>
              <a:cxnLst/>
              <a:rect l="l" t="t" r="r" b="b"/>
              <a:pathLst>
                <a:path w="120000" h="120000" extrusionOk="0">
                  <a:moveTo>
                    <a:pt x="90177" y="0"/>
                  </a:moveTo>
                  <a:cubicBezTo>
                    <a:pt x="30532" y="0"/>
                    <a:pt x="30532" y="0"/>
                    <a:pt x="30532" y="0"/>
                  </a:cubicBezTo>
                  <a:cubicBezTo>
                    <a:pt x="13491" y="0"/>
                    <a:pt x="0" y="3850"/>
                    <a:pt x="0" y="8556"/>
                  </a:cubicBezTo>
                  <a:cubicBezTo>
                    <a:pt x="0" y="111443"/>
                    <a:pt x="0" y="111443"/>
                    <a:pt x="0" y="111443"/>
                  </a:cubicBezTo>
                  <a:cubicBezTo>
                    <a:pt x="0" y="116149"/>
                    <a:pt x="13491" y="120000"/>
                    <a:pt x="30532" y="120000"/>
                  </a:cubicBezTo>
                  <a:cubicBezTo>
                    <a:pt x="90177" y="120000"/>
                    <a:pt x="90177" y="120000"/>
                    <a:pt x="90177" y="120000"/>
                  </a:cubicBezTo>
                  <a:cubicBezTo>
                    <a:pt x="106508" y="120000"/>
                    <a:pt x="120000" y="116149"/>
                    <a:pt x="120000" y="111443"/>
                  </a:cubicBezTo>
                  <a:cubicBezTo>
                    <a:pt x="120000" y="8556"/>
                    <a:pt x="120000" y="8556"/>
                    <a:pt x="120000" y="8556"/>
                  </a:cubicBezTo>
                  <a:cubicBezTo>
                    <a:pt x="120000" y="3850"/>
                    <a:pt x="106508" y="0"/>
                    <a:pt x="9017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6"/>
                                        </p:tgtEl>
                                        <p:attrNameLst>
                                          <p:attrName>style.visibility</p:attrName>
                                        </p:attrNameLst>
                                      </p:cBhvr>
                                      <p:to>
                                        <p:strVal val="visible"/>
                                      </p:to>
                                    </p:set>
                                    <p:animEffect transition="in" filter="fade">
                                      <p:cBhvr>
                                        <p:cTn id="7" dur="1000"/>
                                        <p:tgtEl>
                                          <p:spTgt spid="54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47"/>
                                        </p:tgtEl>
                                        <p:attrNameLst>
                                          <p:attrName>style.visibility</p:attrName>
                                        </p:attrNameLst>
                                      </p:cBhvr>
                                      <p:to>
                                        <p:strVal val="visible"/>
                                      </p:to>
                                    </p:set>
                                    <p:animEffect transition="in" filter="fade">
                                      <p:cBhvr>
                                        <p:cTn id="11" dur="500"/>
                                        <p:tgtEl>
                                          <p:spTgt spid="547"/>
                                        </p:tgtEl>
                                      </p:cBhvr>
                                    </p:animEffect>
                                  </p:childTnLst>
                                </p:cTn>
                              </p:par>
                              <p:par>
                                <p:cTn id="12" presetID="10" presetClass="entr" presetSubtype="0" fill="hold" nodeType="withEffect">
                                  <p:stCondLst>
                                    <p:cond delay="0"/>
                                  </p:stCondLst>
                                  <p:childTnLst>
                                    <p:set>
                                      <p:cBhvr>
                                        <p:cTn id="13" dur="1" fill="hold">
                                          <p:stCondLst>
                                            <p:cond delay="0"/>
                                          </p:stCondLst>
                                        </p:cTn>
                                        <p:tgtEl>
                                          <p:spTgt spid="549"/>
                                        </p:tgtEl>
                                        <p:attrNameLst>
                                          <p:attrName>style.visibility</p:attrName>
                                        </p:attrNameLst>
                                      </p:cBhvr>
                                      <p:to>
                                        <p:strVal val="visible"/>
                                      </p:to>
                                    </p:set>
                                    <p:animEffect transition="in" filter="fade">
                                      <p:cBhvr>
                                        <p:cTn id="14" dur="500"/>
                                        <p:tgtEl>
                                          <p:spTgt spid="549"/>
                                        </p:tgtEl>
                                      </p:cBhvr>
                                    </p:animEffect>
                                  </p:childTnLst>
                                </p:cTn>
                              </p:par>
                              <p:par>
                                <p:cTn id="15" presetID="10" presetClass="entr" presetSubtype="0" fill="hold" nodeType="withEffect">
                                  <p:stCondLst>
                                    <p:cond delay="0"/>
                                  </p:stCondLst>
                                  <p:childTnLst>
                                    <p:set>
                                      <p:cBhvr>
                                        <p:cTn id="16" dur="1" fill="hold">
                                          <p:stCondLst>
                                            <p:cond delay="0"/>
                                          </p:stCondLst>
                                        </p:cTn>
                                        <p:tgtEl>
                                          <p:spTgt spid="558"/>
                                        </p:tgtEl>
                                        <p:attrNameLst>
                                          <p:attrName>style.visibility</p:attrName>
                                        </p:attrNameLst>
                                      </p:cBhvr>
                                      <p:to>
                                        <p:strVal val="visible"/>
                                      </p:to>
                                    </p:set>
                                    <p:animEffect transition="in" filter="fade">
                                      <p:cBhvr>
                                        <p:cTn id="17" dur="500"/>
                                        <p:tgtEl>
                                          <p:spTgt spid="558"/>
                                        </p:tgtEl>
                                      </p:cBhvr>
                                    </p:animEffect>
                                  </p:childTnLst>
                                </p:cTn>
                              </p:par>
                              <p:par>
                                <p:cTn id="18" presetID="10" presetClass="entr" presetSubtype="0" fill="hold" nodeType="withEffect">
                                  <p:stCondLst>
                                    <p:cond delay="0"/>
                                  </p:stCondLst>
                                  <p:childTnLst>
                                    <p:set>
                                      <p:cBhvr>
                                        <p:cTn id="19" dur="1" fill="hold">
                                          <p:stCondLst>
                                            <p:cond delay="0"/>
                                          </p:stCondLst>
                                        </p:cTn>
                                        <p:tgtEl>
                                          <p:spTgt spid="559"/>
                                        </p:tgtEl>
                                        <p:attrNameLst>
                                          <p:attrName>style.visibility</p:attrName>
                                        </p:attrNameLst>
                                      </p:cBhvr>
                                      <p:to>
                                        <p:strVal val="visible"/>
                                      </p:to>
                                    </p:set>
                                    <p:animEffect transition="in" filter="fade">
                                      <p:cBhvr>
                                        <p:cTn id="20" dur="500"/>
                                        <p:tgtEl>
                                          <p:spTgt spid="559"/>
                                        </p:tgtEl>
                                      </p:cBhvr>
                                    </p:animEffect>
                                  </p:childTnLst>
                                </p:cTn>
                              </p:par>
                              <p:par>
                                <p:cTn id="21" presetID="10" presetClass="entr" presetSubtype="0" fill="hold" nodeType="withEffect">
                                  <p:stCondLst>
                                    <p:cond delay="0"/>
                                  </p:stCondLst>
                                  <p:childTnLst>
                                    <p:set>
                                      <p:cBhvr>
                                        <p:cTn id="22" dur="1" fill="hold">
                                          <p:stCondLst>
                                            <p:cond delay="0"/>
                                          </p:stCondLst>
                                        </p:cTn>
                                        <p:tgtEl>
                                          <p:spTgt spid="560"/>
                                        </p:tgtEl>
                                        <p:attrNameLst>
                                          <p:attrName>style.visibility</p:attrName>
                                        </p:attrNameLst>
                                      </p:cBhvr>
                                      <p:to>
                                        <p:strVal val="visible"/>
                                      </p:to>
                                    </p:set>
                                    <p:animEffect transition="in" filter="fade">
                                      <p:cBhvr>
                                        <p:cTn id="23" dur="500"/>
                                        <p:tgtEl>
                                          <p:spTgt spid="56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48"/>
                                        </p:tgtEl>
                                        <p:attrNameLst>
                                          <p:attrName>style.visibility</p:attrName>
                                        </p:attrNameLst>
                                      </p:cBhvr>
                                      <p:to>
                                        <p:strVal val="visible"/>
                                      </p:to>
                                    </p:set>
                                    <p:animEffect transition="in" filter="fade">
                                      <p:cBhvr>
                                        <p:cTn id="26" dur="500"/>
                                        <p:tgtEl>
                                          <p:spTgt spid="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5"/>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Select ‘Transcript</a:t>
            </a:r>
            <a:r>
              <a:rPr lang="en-US" sz="4300" dirty="0">
                <a:solidFill>
                  <a:schemeClr val="lt1"/>
                </a:solidFill>
                <a:latin typeface="Gotham Light" pitchFamily="50" charset="0"/>
                <a:ea typeface="Open Sans Light"/>
                <a:cs typeface="Open Sans Light"/>
                <a:sym typeface="Open Sans Light"/>
              </a:rPr>
              <a:t>’</a:t>
            </a:r>
            <a:r>
              <a:rPr lang="en-US" sz="4300" b="0" i="0" u="none" strike="noStrike" cap="none" dirty="0">
                <a:solidFill>
                  <a:schemeClr val="lt1"/>
                </a:solidFill>
                <a:latin typeface="Gotham Light" pitchFamily="50" charset="0"/>
                <a:ea typeface="Open Sans Light"/>
                <a:cs typeface="Open Sans Light"/>
                <a:sym typeface="Open Sans Light"/>
              </a:rPr>
              <a:t> and </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Click on request.</a:t>
            </a:r>
            <a:endParaRPr sz="4300" b="0" i="0" u="none" strike="noStrike" cap="none" dirty="0">
              <a:solidFill>
                <a:schemeClr val="lt1"/>
              </a:solidFill>
              <a:latin typeface="Gotham Light" pitchFamily="50" charset="0"/>
              <a:ea typeface="Open Sans Light"/>
              <a:cs typeface="Open Sans Light"/>
              <a:sym typeface="Open Sans Light"/>
            </a:endParaRPr>
          </a:p>
        </p:txBody>
      </p:sp>
      <p:sp>
        <p:nvSpPr>
          <p:cNvPr id="573" name="Google Shape;573;p75"/>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574" name="Google Shape;574;p75"/>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575" name="Google Shape;575;p75"/>
          <p:cNvSpPr txBox="1"/>
          <p:nvPr/>
        </p:nvSpPr>
        <p:spPr>
          <a:xfrm>
            <a:off x="17337288" y="5332093"/>
            <a:ext cx="5704252" cy="981064"/>
          </a:xfrm>
          <a:prstGeom prst="rect">
            <a:avLst/>
          </a:prstGeom>
          <a:noFill/>
          <a:ln>
            <a:noFill/>
          </a:ln>
        </p:spPr>
        <p:txBody>
          <a:bodyPr spcFirstLastPara="1" wrap="square" lIns="91400" tIns="45700" rIns="91400" bIns="45700" anchor="t" anchorCtr="0">
            <a:noAutofit/>
          </a:bodyPr>
          <a:lstStyle/>
          <a:p>
            <a:pPr marL="0" marR="0" lvl="0" indent="0" algn="ctr" rtl="0">
              <a:lnSpc>
                <a:spcPct val="120000"/>
              </a:lnSpc>
              <a:spcBef>
                <a:spcPts val="0"/>
              </a:spcBef>
              <a:spcAft>
                <a:spcPts val="0"/>
              </a:spcAft>
              <a:buClr>
                <a:schemeClr val="dk2"/>
              </a:buClr>
              <a:buSzPts val="5300"/>
              <a:buFont typeface="Arial"/>
              <a:buNone/>
            </a:pPr>
            <a:endParaRPr sz="5300" b="0" i="0" u="none" strike="noStrike" cap="none">
              <a:solidFill>
                <a:schemeClr val="lt1"/>
              </a:solidFill>
              <a:latin typeface="Open Sans Light"/>
              <a:ea typeface="Open Sans Light"/>
              <a:cs typeface="Open Sans Light"/>
              <a:sym typeface="Open Sans Light"/>
            </a:endParaRPr>
          </a:p>
        </p:txBody>
      </p:sp>
      <p:pic>
        <p:nvPicPr>
          <p:cNvPr id="576" name="Google Shape;576;p75"/>
          <p:cNvPicPr preferRelativeResize="0"/>
          <p:nvPr/>
        </p:nvPicPr>
        <p:blipFill rotWithShape="1">
          <a:blip r:embed="rId3">
            <a:alphaModFix/>
          </a:blip>
          <a:srcRect/>
          <a:stretch/>
        </p:blipFill>
        <p:spPr>
          <a:xfrm>
            <a:off x="0" y="2420055"/>
            <a:ext cx="15584009" cy="9297023"/>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2"/>
                                        </p:tgtEl>
                                        <p:attrNameLst>
                                          <p:attrName>style.visibility</p:attrName>
                                        </p:attrNameLst>
                                      </p:cBhvr>
                                      <p:to>
                                        <p:strVal val="visible"/>
                                      </p:to>
                                    </p:set>
                                    <p:animEffect transition="in" filter="fade">
                                      <p:cBhvr>
                                        <p:cTn id="7" dur="500"/>
                                        <p:tgtEl>
                                          <p:spTgt spid="57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73"/>
                                        </p:tgtEl>
                                        <p:attrNameLst>
                                          <p:attrName>style.visibility</p:attrName>
                                        </p:attrNameLst>
                                      </p:cBhvr>
                                      <p:to>
                                        <p:strVal val="visible"/>
                                      </p:to>
                                    </p:set>
                                    <p:animEffect transition="in" filter="fade">
                                      <p:cBhvr>
                                        <p:cTn id="11" dur="500"/>
                                        <p:tgtEl>
                                          <p:spTgt spid="57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75"/>
                                        </p:tgtEl>
                                        <p:attrNameLst>
                                          <p:attrName>style.visibility</p:attrName>
                                        </p:attrNameLst>
                                      </p:cBhvr>
                                      <p:to>
                                        <p:strVal val="visible"/>
                                      </p:to>
                                    </p:set>
                                    <p:animEffect transition="in" filter="fade">
                                      <p:cBhvr>
                                        <p:cTn id="15" dur="500"/>
                                        <p:tgtEl>
                                          <p:spTgt spid="57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74"/>
                                        </p:tgtEl>
                                        <p:attrNameLst>
                                          <p:attrName>style.visibility</p:attrName>
                                        </p:attrNameLst>
                                      </p:cBhvr>
                                      <p:to>
                                        <p:strVal val="visible"/>
                                      </p:to>
                                    </p:set>
                                    <p:animEffect transition="in" filter="fade">
                                      <p:cBhvr>
                                        <p:cTn id="19" dur="500"/>
                                        <p:tgtEl>
                                          <p:spTgt spid="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76"/>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Your transcript will be prepared both in Turkish and in English separately. </a:t>
            </a: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As they are e-signed, there is no fee. </a:t>
            </a: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Check the box to accept the terms and click </a:t>
            </a:r>
            <a:r>
              <a:rPr lang="en-US" sz="4300" dirty="0">
                <a:solidFill>
                  <a:schemeClr val="lt1"/>
                </a:solidFill>
                <a:latin typeface="Gotham Light" pitchFamily="50" charset="0"/>
                <a:ea typeface="Open Sans Light"/>
                <a:cs typeface="Open Sans Light"/>
                <a:sym typeface="Open Sans Light"/>
              </a:rPr>
              <a:t>on ‘</a:t>
            </a:r>
            <a:r>
              <a:rPr lang="en-US" sz="4300" b="0" i="0" u="sng" strike="noStrike" cap="none" dirty="0" err="1">
                <a:solidFill>
                  <a:schemeClr val="lt1"/>
                </a:solidFill>
                <a:latin typeface="Gotham Light" pitchFamily="50" charset="0"/>
                <a:ea typeface="Open Sans Light"/>
                <a:cs typeface="Open Sans Light"/>
                <a:sym typeface="Open Sans Light"/>
              </a:rPr>
              <a:t>Kaydet</a:t>
            </a:r>
            <a:r>
              <a:rPr lang="en-US" sz="4300" b="0" i="0" u="sng" strike="noStrike" cap="none" dirty="0">
                <a:solidFill>
                  <a:schemeClr val="lt1"/>
                </a:solidFill>
                <a:latin typeface="Gotham Light" pitchFamily="50" charset="0"/>
                <a:ea typeface="Open Sans Light"/>
                <a:cs typeface="Open Sans Light"/>
                <a:sym typeface="Open Sans Light"/>
              </a:rPr>
              <a:t>/Save</a:t>
            </a:r>
            <a:r>
              <a:rPr lang="en-US" sz="4300" b="0" i="0" u="none" strike="noStrike" cap="none" dirty="0">
                <a:solidFill>
                  <a:schemeClr val="lt1"/>
                </a:solidFill>
                <a:latin typeface="Gotham Light" pitchFamily="50" charset="0"/>
                <a:ea typeface="Open Sans Light"/>
                <a:cs typeface="Open Sans Light"/>
                <a:sym typeface="Open Sans Light"/>
              </a:rPr>
              <a:t>.’</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p:txBody>
      </p:sp>
      <p:sp>
        <p:nvSpPr>
          <p:cNvPr id="582" name="Google Shape;582;p76"/>
          <p:cNvSpPr txBox="1"/>
          <p:nvPr/>
        </p:nvSpPr>
        <p:spPr>
          <a:xfrm>
            <a:off x="16120533" y="423333"/>
            <a:ext cx="1751423" cy="3010016"/>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583" name="Google Shape;583;p76"/>
          <p:cNvSpPr txBox="1"/>
          <p:nvPr/>
        </p:nvSpPr>
        <p:spPr>
          <a:xfrm>
            <a:off x="22793748" y="11645250"/>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584" name="Google Shape;584;p76"/>
          <p:cNvSpPr txBox="1"/>
          <p:nvPr/>
        </p:nvSpPr>
        <p:spPr>
          <a:xfrm>
            <a:off x="17337288" y="5332093"/>
            <a:ext cx="5704252" cy="981064"/>
          </a:xfrm>
          <a:prstGeom prst="rect">
            <a:avLst/>
          </a:prstGeom>
          <a:noFill/>
          <a:ln>
            <a:noFill/>
          </a:ln>
        </p:spPr>
        <p:txBody>
          <a:bodyPr spcFirstLastPara="1" wrap="square" lIns="91400" tIns="45700" rIns="91400" bIns="45700" anchor="t" anchorCtr="0">
            <a:noAutofit/>
          </a:bodyPr>
          <a:lstStyle/>
          <a:p>
            <a:pPr marL="0" marR="0" lvl="0" indent="0" algn="ctr" rtl="0">
              <a:lnSpc>
                <a:spcPct val="120000"/>
              </a:lnSpc>
              <a:spcBef>
                <a:spcPts val="0"/>
              </a:spcBef>
              <a:spcAft>
                <a:spcPts val="0"/>
              </a:spcAft>
              <a:buClr>
                <a:schemeClr val="dk2"/>
              </a:buClr>
              <a:buSzPts val="5300"/>
              <a:buFont typeface="Arial"/>
              <a:buNone/>
            </a:pPr>
            <a:endParaRPr sz="5300" b="0" i="0" u="none" strike="noStrike" cap="none">
              <a:solidFill>
                <a:schemeClr val="lt1"/>
              </a:solidFill>
              <a:latin typeface="Open Sans Light"/>
              <a:ea typeface="Open Sans Light"/>
              <a:cs typeface="Open Sans Light"/>
              <a:sym typeface="Open Sans Light"/>
            </a:endParaRPr>
          </a:p>
        </p:txBody>
      </p:sp>
      <p:pic>
        <p:nvPicPr>
          <p:cNvPr id="2" name="Picture 1"/>
          <p:cNvPicPr>
            <a:picLocks noChangeAspect="1"/>
          </p:cNvPicPr>
          <p:nvPr/>
        </p:nvPicPr>
        <p:blipFill>
          <a:blip r:embed="rId3"/>
          <a:stretch>
            <a:fillRect/>
          </a:stretch>
        </p:blipFill>
        <p:spPr>
          <a:xfrm>
            <a:off x="0" y="2791311"/>
            <a:ext cx="15583414" cy="7024493"/>
          </a:xfrm>
          <a:prstGeom prst="rect">
            <a:avLst/>
          </a:prstGeom>
        </p:spPr>
      </p:pic>
      <p:sp>
        <p:nvSpPr>
          <p:cNvPr id="8" name="Rectangle 7"/>
          <p:cNvSpPr/>
          <p:nvPr/>
        </p:nvSpPr>
        <p:spPr>
          <a:xfrm>
            <a:off x="149290" y="3359020"/>
            <a:ext cx="1593356" cy="524781"/>
          </a:xfrm>
          <a:prstGeom prst="rect">
            <a:avLst/>
          </a:prstGeom>
          <a:solidFill>
            <a:srgbClr val="1B1E24"/>
          </a:solidFill>
          <a:ln>
            <a:solidFill>
              <a:srgbClr val="1B1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Rectangle 8"/>
          <p:cNvSpPr/>
          <p:nvPr/>
        </p:nvSpPr>
        <p:spPr>
          <a:xfrm>
            <a:off x="2559698" y="3454592"/>
            <a:ext cx="13005446" cy="780750"/>
          </a:xfrm>
          <a:prstGeom prst="rect">
            <a:avLst/>
          </a:prstGeom>
          <a:solidFill>
            <a:srgbClr val="E5E9EC"/>
          </a:solidFill>
          <a:ln>
            <a:solidFill>
              <a:srgbClr val="E5E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Oval 2"/>
          <p:cNvSpPr>
            <a:spLocks noChangeAspect="1"/>
          </p:cNvSpPr>
          <p:nvPr/>
        </p:nvSpPr>
        <p:spPr>
          <a:xfrm>
            <a:off x="2671666" y="6933348"/>
            <a:ext cx="370114" cy="37011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val 10"/>
          <p:cNvSpPr>
            <a:spLocks/>
          </p:cNvSpPr>
          <p:nvPr/>
        </p:nvSpPr>
        <p:spPr>
          <a:xfrm>
            <a:off x="2615682" y="7664245"/>
            <a:ext cx="855306" cy="43472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1"/>
                                        </p:tgtEl>
                                        <p:attrNameLst>
                                          <p:attrName>style.visibility</p:attrName>
                                        </p:attrNameLst>
                                      </p:cBhvr>
                                      <p:to>
                                        <p:strVal val="visible"/>
                                      </p:to>
                                    </p:set>
                                    <p:animEffect transition="in" filter="fade">
                                      <p:cBhvr>
                                        <p:cTn id="7" dur="500"/>
                                        <p:tgtEl>
                                          <p:spTgt spid="58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82"/>
                                        </p:tgtEl>
                                        <p:attrNameLst>
                                          <p:attrName>style.visibility</p:attrName>
                                        </p:attrNameLst>
                                      </p:cBhvr>
                                      <p:to>
                                        <p:strVal val="visible"/>
                                      </p:to>
                                    </p:set>
                                    <p:animEffect transition="in" filter="fade">
                                      <p:cBhvr>
                                        <p:cTn id="11" dur="500"/>
                                        <p:tgtEl>
                                          <p:spTgt spid="58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84"/>
                                        </p:tgtEl>
                                        <p:attrNameLst>
                                          <p:attrName>style.visibility</p:attrName>
                                        </p:attrNameLst>
                                      </p:cBhvr>
                                      <p:to>
                                        <p:strVal val="visible"/>
                                      </p:to>
                                    </p:set>
                                    <p:animEffect transition="in" filter="fade">
                                      <p:cBhvr>
                                        <p:cTn id="15" dur="500"/>
                                        <p:tgtEl>
                                          <p:spTgt spid="58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83"/>
                                        </p:tgtEl>
                                        <p:attrNameLst>
                                          <p:attrName>style.visibility</p:attrName>
                                        </p:attrNameLst>
                                      </p:cBhvr>
                                      <p:to>
                                        <p:strVal val="visible"/>
                                      </p:to>
                                    </p:set>
                                    <p:animEffect transition="in" filter="fade">
                                      <p:cBhvr>
                                        <p:cTn id="19" dur="500"/>
                                        <p:tgtEl>
                                          <p:spTgt spid="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466"/>
        <p:cNvGrpSpPr/>
        <p:nvPr/>
      </p:nvGrpSpPr>
      <p:grpSpPr>
        <a:xfrm>
          <a:off x="0" y="0"/>
          <a:ext cx="0" cy="0"/>
          <a:chOff x="0" y="0"/>
          <a:chExt cx="0" cy="0"/>
        </a:xfrm>
      </p:grpSpPr>
      <p:sp>
        <p:nvSpPr>
          <p:cNvPr id="467" name="Google Shape;467;p67"/>
          <p:cNvSpPr txBox="1"/>
          <p:nvPr/>
        </p:nvSpPr>
        <p:spPr>
          <a:xfrm>
            <a:off x="3961774" y="4983461"/>
            <a:ext cx="17131486" cy="2429797"/>
          </a:xfrm>
          <a:prstGeom prst="rect">
            <a:avLst/>
          </a:prstGeom>
          <a:noFill/>
          <a:ln>
            <a:noFill/>
          </a:ln>
        </p:spPr>
        <p:txBody>
          <a:bodyPr spcFirstLastPara="1" wrap="square" lIns="91400" tIns="45700" rIns="91400" bIns="45700" anchor="t" anchorCtr="0">
            <a:noAutofit/>
          </a:bodyPr>
          <a:lstStyle/>
          <a:p>
            <a:pPr marL="0" marR="0" lvl="0" indent="0" algn="ctr" defTabSz="914400" rtl="0" eaLnBrk="1" fontAlgn="auto" latinLnBrk="0" hangingPunct="1">
              <a:lnSpc>
                <a:spcPct val="90000"/>
              </a:lnSpc>
              <a:spcBef>
                <a:spcPts val="0"/>
              </a:spcBef>
              <a:spcAft>
                <a:spcPts val="0"/>
              </a:spcAft>
              <a:buClr>
                <a:srgbClr val="E1221B"/>
              </a:buClr>
              <a:buSzPts val="8800"/>
              <a:buFont typeface="Open Sans"/>
              <a:buNone/>
              <a:tabLst/>
              <a:defRPr/>
            </a:pPr>
            <a:endParaRPr kumimoji="0" sz="8800" b="0" i="0" u="none" strike="noStrike" kern="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470" name="Google Shape;470;p67"/>
          <p:cNvSpPr/>
          <p:nvPr/>
        </p:nvSpPr>
        <p:spPr>
          <a:xfrm>
            <a:off x="5174758" y="5301958"/>
            <a:ext cx="14705518" cy="449738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r>
              <a:rPr kumimoji="0" lang="en-US" sz="4300" b="0" i="0" u="none" strike="noStrike" kern="0" cap="none" spc="0" normalizeH="0" baseline="0" noProof="0" dirty="0">
                <a:ln>
                  <a:noFill/>
                </a:ln>
                <a:solidFill>
                  <a:srgbClr val="FFFFFF"/>
                </a:solidFill>
                <a:effectLst/>
                <a:uLnTx/>
                <a:uFillTx/>
                <a:latin typeface="Gotham Bold" pitchFamily="50" charset="0"/>
                <a:ea typeface="Helvetica Neue"/>
                <a:cs typeface="Helvetica Neue"/>
                <a:sym typeface="Helvetica Neue"/>
              </a:rPr>
              <a:t>Student Affairs</a:t>
            </a:r>
            <a:endParaRPr kumimoji="0" sz="1400" b="0" i="0" u="none" strike="noStrike" kern="0" cap="none" spc="0" normalizeH="0" baseline="0" noProof="0" dirty="0">
              <a:ln>
                <a:noFill/>
              </a:ln>
              <a:solidFill>
                <a:srgbClr val="000000"/>
              </a:solidFill>
              <a:effectLst/>
              <a:uLnTx/>
              <a:uFillTx/>
              <a:latin typeface="Gotham Bold" pitchFamily="50"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endParaRPr kumimoji="0" lang="en-US" sz="43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endParaRPr kumimoji="0" lang="en-US" sz="43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r>
              <a:rPr lang="en-US" sz="4300" b="1" dirty="0">
                <a:solidFill>
                  <a:srgbClr val="FFFFFF"/>
                </a:solidFill>
                <a:latin typeface="Helvetica Neue"/>
                <a:ea typeface="Helvetica Neue"/>
                <a:cs typeface="Helvetica Neue"/>
                <a:sym typeface="Helvetica Neue"/>
              </a:rPr>
              <a:t>s</a:t>
            </a:r>
            <a:r>
              <a:rPr kumimoji="0" lang="en-US" sz="4300" b="1" i="0" u="none" strike="noStrike" kern="0" cap="none" spc="0" normalizeH="0" baseline="0" noProof="0" dirty="0" err="1">
                <a:ln>
                  <a:noFill/>
                </a:ln>
                <a:solidFill>
                  <a:srgbClr val="FFFFFF"/>
                </a:solidFill>
                <a:effectLst/>
                <a:uLnTx/>
                <a:uFillTx/>
                <a:latin typeface="Helvetica Neue"/>
                <a:ea typeface="Helvetica Neue"/>
                <a:cs typeface="Helvetica Neue"/>
                <a:sym typeface="Helvetica Neue"/>
              </a:rPr>
              <a:t>antral</a:t>
            </a:r>
            <a:r>
              <a:rPr kumimoji="0" lang="en-US" sz="4300" i="0" u="none" strike="noStrike" kern="0" cap="none" spc="0" normalizeH="0" baseline="0" noProof="0" dirty="0" err="1">
                <a:ln>
                  <a:noFill/>
                </a:ln>
                <a:solidFill>
                  <a:srgbClr val="FFFFFF"/>
                </a:solidFill>
                <a:effectLst/>
                <a:uLnTx/>
                <a:uFillTx/>
                <a:latin typeface="Helvetica Neue"/>
                <a:ea typeface="Helvetica Neue"/>
                <a:cs typeface="Helvetica Neue"/>
                <a:sym typeface="Helvetica Neue"/>
              </a:rPr>
              <a:t>istanbul</a:t>
            </a:r>
            <a:r>
              <a:rPr kumimoji="0" lang="en-US" sz="4300"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 Campus</a:t>
            </a:r>
            <a:endParaRPr kumimoji="0" sz="43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r>
              <a:rPr lang="en-US" sz="4000" noProof="0" dirty="0">
                <a:solidFill>
                  <a:srgbClr val="FFFFFF"/>
                </a:solidFill>
                <a:latin typeface="Gotham Light" pitchFamily="50" charset="0"/>
                <a:ea typeface="Helvetica Neue"/>
                <a:cs typeface="Helvetica Neue"/>
                <a:sym typeface="Helvetica Neue"/>
              </a:rPr>
              <a:t>ÇSM Ground Floor – Z-112</a:t>
            </a:r>
          </a:p>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endParaRPr kumimoji="0" lang="en-US" sz="4000" b="0" i="0" u="none" strike="noStrike" kern="0" cap="none" spc="0" normalizeH="0" baseline="0" dirty="0">
              <a:ln>
                <a:noFill/>
              </a:ln>
              <a:solidFill>
                <a:srgbClr val="FFFFFF"/>
              </a:solidFill>
              <a:effectLst/>
              <a:uLnTx/>
              <a:uFillTx/>
              <a:latin typeface="Gotham Light" pitchFamily="50" charset="0"/>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r>
              <a:rPr kumimoji="0" lang="en-US" sz="4000" b="0" i="0" u="none" strike="noStrike" kern="0" cap="none" spc="0" normalizeH="0" baseline="0" noProof="0" dirty="0" err="1">
                <a:ln>
                  <a:noFill/>
                </a:ln>
                <a:solidFill>
                  <a:srgbClr val="FFFFFF"/>
                </a:solidFill>
                <a:effectLst/>
                <a:uLnTx/>
                <a:uFillTx/>
                <a:latin typeface="Gotham Light" pitchFamily="50" charset="0"/>
                <a:ea typeface="Helvetica Neue"/>
                <a:cs typeface="Helvetica Neue"/>
                <a:sym typeface="Helvetica Neue"/>
              </a:rPr>
              <a:t>Kuştepe</a:t>
            </a:r>
            <a:r>
              <a:rPr kumimoji="0" lang="en-US" sz="4000" b="0" i="0" u="none" strike="noStrike" kern="0" cap="none" spc="0" normalizeH="0" noProof="0" dirty="0">
                <a:ln>
                  <a:noFill/>
                </a:ln>
                <a:solidFill>
                  <a:srgbClr val="FFFFFF"/>
                </a:solidFill>
                <a:effectLst/>
                <a:uLnTx/>
                <a:uFillTx/>
                <a:latin typeface="Gotham Light" pitchFamily="50" charset="0"/>
                <a:ea typeface="Helvetica Neue"/>
                <a:cs typeface="Helvetica Neue"/>
                <a:sym typeface="Helvetica Neue"/>
              </a:rPr>
              <a:t> Campus</a:t>
            </a:r>
          </a:p>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r>
              <a:rPr lang="en-US" sz="4000" dirty="0">
                <a:solidFill>
                  <a:srgbClr val="FFFFFF"/>
                </a:solidFill>
                <a:latin typeface="Gotham Light" pitchFamily="50" charset="0"/>
                <a:ea typeface="Helvetica Neue"/>
                <a:cs typeface="Helvetica Neue"/>
                <a:sym typeface="Helvetica Neue"/>
              </a:rPr>
              <a:t>Block A – 204</a:t>
            </a:r>
          </a:p>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endParaRPr kumimoji="0" lang="en-US" sz="4000" b="0" i="0" u="none" strike="noStrike" kern="0" cap="none" spc="0" normalizeH="0" baseline="0" noProof="0" dirty="0">
              <a:ln>
                <a:noFill/>
              </a:ln>
              <a:solidFill>
                <a:srgbClr val="FFFFFF"/>
              </a:solidFill>
              <a:effectLst/>
              <a:uLnTx/>
              <a:uFillTx/>
              <a:latin typeface="Gotham Light" pitchFamily="50" charset="0"/>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r>
              <a:rPr lang="en-US" sz="4000" dirty="0" err="1">
                <a:solidFill>
                  <a:srgbClr val="FFFFFF"/>
                </a:solidFill>
                <a:latin typeface="Gotham Light" pitchFamily="50" charset="0"/>
                <a:ea typeface="Helvetica Neue"/>
                <a:cs typeface="Helvetica Neue"/>
                <a:sym typeface="Helvetica Neue"/>
              </a:rPr>
              <a:t>Dolapdere</a:t>
            </a:r>
            <a:r>
              <a:rPr lang="en-US" sz="4000" dirty="0">
                <a:solidFill>
                  <a:srgbClr val="FFFFFF"/>
                </a:solidFill>
                <a:latin typeface="Gotham Light" pitchFamily="50" charset="0"/>
                <a:ea typeface="Helvetica Neue"/>
                <a:cs typeface="Helvetica Neue"/>
                <a:sym typeface="Helvetica Neue"/>
              </a:rPr>
              <a:t> Campus</a:t>
            </a:r>
          </a:p>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r>
              <a:rPr kumimoji="0" lang="en-US" sz="4000" b="0" i="0" u="none" strike="noStrike" kern="0" cap="none" spc="0" normalizeH="0" baseline="0" noProof="0" dirty="0">
                <a:ln>
                  <a:noFill/>
                </a:ln>
                <a:solidFill>
                  <a:srgbClr val="FFFFFF"/>
                </a:solidFill>
                <a:effectLst/>
                <a:uLnTx/>
                <a:uFillTx/>
                <a:latin typeface="Gotham Light" pitchFamily="50" charset="0"/>
                <a:ea typeface="Helvetica Neue"/>
                <a:cs typeface="Helvetica Neue"/>
                <a:sym typeface="Helvetica Neue"/>
              </a:rPr>
              <a:t>DYB - 314</a:t>
            </a:r>
            <a:endParaRPr kumimoji="0" sz="4000" b="0" i="0" u="none" strike="noStrike" kern="0" cap="none" spc="0" normalizeH="0" baseline="0" noProof="0" dirty="0">
              <a:ln>
                <a:noFill/>
              </a:ln>
              <a:solidFill>
                <a:srgbClr val="FFFFFF"/>
              </a:solidFill>
              <a:effectLst/>
              <a:uLnTx/>
              <a:uFillTx/>
              <a:latin typeface="Gotham Light" pitchFamily="50" charset="0"/>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endParaRPr kumimoji="0" sz="4300" b="0" i="0" u="none" strike="noStrike" kern="0" cap="none" spc="0" normalizeH="0" baseline="0" noProof="0" dirty="0">
              <a:ln>
                <a:noFill/>
              </a:ln>
              <a:solidFill>
                <a:srgbClr val="FFFFFF"/>
              </a:solidFill>
              <a:effectLst/>
              <a:uLnTx/>
              <a:uFillTx/>
              <a:latin typeface="Helvetica Neue"/>
              <a:ea typeface="Helvetica Neue"/>
              <a:cs typeface="Helvetica Neue"/>
              <a:sym typeface="Helvetica Neue"/>
            </a:endParaRPr>
          </a:p>
        </p:txBody>
      </p:sp>
      <p:sp>
        <p:nvSpPr>
          <p:cNvPr id="468" name="Google Shape;468;p67"/>
          <p:cNvSpPr/>
          <p:nvPr/>
        </p:nvSpPr>
        <p:spPr>
          <a:xfrm>
            <a:off x="11656143" y="6694396"/>
            <a:ext cx="1553645" cy="154895"/>
          </a:xfrm>
          <a:prstGeom prst="rect">
            <a:avLst/>
          </a:prstGeom>
          <a:solidFill>
            <a:schemeClr val="tx2">
              <a:lumMod val="50000"/>
            </a:schemeClr>
          </a:solidFill>
          <a:ln>
            <a:noFill/>
          </a:ln>
        </p:spPr>
        <p:txBody>
          <a:bodyPr spcFirstLastPara="1" wrap="square" lIns="91300" tIns="45650" rIns="91300" bIns="456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endParaRPr kumimoji="0" sz="4300" b="0" i="0" u="none" strike="noStrike" kern="0" cap="none" spc="0" normalizeH="0" baseline="0" noProof="0">
              <a:ln>
                <a:noFill/>
              </a:ln>
              <a:solidFill>
                <a:srgbClr val="BB0500"/>
              </a:solidFill>
              <a:effectLst/>
              <a:uLnTx/>
              <a:uFillTx/>
              <a:latin typeface="Open Sans Light"/>
              <a:ea typeface="Open Sans Light"/>
              <a:cs typeface="Open Sans Light"/>
              <a:sym typeface="Open Sans Light"/>
            </a:endParaRPr>
          </a:p>
        </p:txBody>
      </p:sp>
      <p:sp>
        <p:nvSpPr>
          <p:cNvPr id="469" name="Google Shape;469;p67"/>
          <p:cNvSpPr/>
          <p:nvPr/>
        </p:nvSpPr>
        <p:spPr>
          <a:xfrm>
            <a:off x="5720316" y="5736695"/>
            <a:ext cx="12656457" cy="92333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400"/>
              <a:buFont typeface="Arial"/>
              <a:buNone/>
              <a:tabLst/>
              <a:defRPr/>
            </a:pPr>
            <a:endParaRPr kumimoji="0" sz="5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p:cNvPicPr>
            <a:picLocks noChangeAspect="1"/>
          </p:cNvPicPr>
          <p:nvPr/>
        </p:nvPicPr>
        <p:blipFill>
          <a:blip r:embed="rId3"/>
          <a:stretch>
            <a:fillRect/>
          </a:stretch>
        </p:blipFill>
        <p:spPr>
          <a:xfrm>
            <a:off x="11324938" y="2014336"/>
            <a:ext cx="2405158" cy="2405158"/>
          </a:xfrm>
          <a:prstGeom prst="rect">
            <a:avLst/>
          </a:prstGeom>
        </p:spPr>
      </p:pic>
    </p:spTree>
    <p:extLst>
      <p:ext uri="{BB962C8B-B14F-4D97-AF65-F5344CB8AC3E}">
        <p14:creationId xmlns:p14="http://schemas.microsoft.com/office/powerpoint/2010/main" val="2356909890"/>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7"/>
                                        </p:tgtEl>
                                        <p:attrNameLst>
                                          <p:attrName>style.visibility</p:attrName>
                                        </p:attrNameLst>
                                      </p:cBhvr>
                                      <p:to>
                                        <p:strVal val="visible"/>
                                      </p:to>
                                    </p:set>
                                    <p:animEffect transition="in" filter="fade">
                                      <p:cBhvr>
                                        <p:cTn id="7" dur="1000"/>
                                        <p:tgtEl>
                                          <p:spTgt spid="46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68"/>
                                        </p:tgtEl>
                                        <p:attrNameLst>
                                          <p:attrName>style.visibility</p:attrName>
                                        </p:attrNameLst>
                                      </p:cBhvr>
                                      <p:to>
                                        <p:strVal val="visible"/>
                                      </p:to>
                                    </p:set>
                                    <p:animEffect transition="in" filter="fade">
                                      <p:cBhvr>
                                        <p:cTn id="11" dur="500"/>
                                        <p:tgtEl>
                                          <p:spTgt spid="46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70"/>
                                        </p:tgtEl>
                                        <p:attrNameLst>
                                          <p:attrName>style.visibility</p:attrName>
                                        </p:attrNameLst>
                                      </p:cBhvr>
                                      <p:to>
                                        <p:strVal val="visible"/>
                                      </p:to>
                                    </p:set>
                                    <p:animEffect transition="in" filter="fade">
                                      <p:cBhvr>
                                        <p:cTn id="14" dur="5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466"/>
        <p:cNvGrpSpPr/>
        <p:nvPr/>
      </p:nvGrpSpPr>
      <p:grpSpPr>
        <a:xfrm>
          <a:off x="0" y="0"/>
          <a:ext cx="0" cy="0"/>
          <a:chOff x="0" y="0"/>
          <a:chExt cx="0" cy="0"/>
        </a:xfrm>
      </p:grpSpPr>
      <p:sp>
        <p:nvSpPr>
          <p:cNvPr id="470" name="Google Shape;470;p67"/>
          <p:cNvSpPr/>
          <p:nvPr/>
        </p:nvSpPr>
        <p:spPr>
          <a:xfrm>
            <a:off x="5080206" y="5673432"/>
            <a:ext cx="14705518" cy="235171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r>
              <a:rPr lang="en-US" sz="4300" noProof="0" dirty="0">
                <a:solidFill>
                  <a:srgbClr val="FFFFFF"/>
                </a:solidFill>
                <a:latin typeface="Gotham Bold" pitchFamily="50" charset="0"/>
                <a:sym typeface="Helvetica Neue"/>
              </a:rPr>
              <a:t>WISHING YOU A SUCCESSFUL SEMESTER!</a:t>
            </a:r>
            <a:endParaRPr kumimoji="0" sz="1400" b="0" i="0" u="none" strike="noStrike" kern="0" cap="none" spc="0" normalizeH="0" baseline="0" noProof="0" dirty="0">
              <a:ln>
                <a:noFill/>
              </a:ln>
              <a:solidFill>
                <a:srgbClr val="000000"/>
              </a:solidFill>
              <a:effectLst/>
              <a:uLnTx/>
              <a:uFillTx/>
              <a:latin typeface="Gotham Bold" pitchFamily="50" charset="0"/>
              <a:cs typeface="Arial"/>
              <a:sym typeface="Arial"/>
            </a:endParaRPr>
          </a:p>
        </p:txBody>
      </p:sp>
      <p:sp>
        <p:nvSpPr>
          <p:cNvPr id="468" name="Google Shape;468;p67"/>
          <p:cNvSpPr/>
          <p:nvPr/>
        </p:nvSpPr>
        <p:spPr>
          <a:xfrm>
            <a:off x="11656143" y="6694396"/>
            <a:ext cx="1553645" cy="154895"/>
          </a:xfrm>
          <a:prstGeom prst="rect">
            <a:avLst/>
          </a:prstGeom>
          <a:solidFill>
            <a:schemeClr val="tx2">
              <a:lumMod val="50000"/>
            </a:schemeClr>
          </a:solidFill>
          <a:ln>
            <a:noFill/>
          </a:ln>
        </p:spPr>
        <p:txBody>
          <a:bodyPr spcFirstLastPara="1" wrap="square" lIns="91300" tIns="45650" rIns="91300" bIns="456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endParaRPr kumimoji="0" sz="4300" b="0" i="0" u="none" strike="noStrike" kern="0" cap="none" spc="0" normalizeH="0" baseline="0" noProof="0">
              <a:ln>
                <a:noFill/>
              </a:ln>
              <a:solidFill>
                <a:srgbClr val="BB0500"/>
              </a:solidFill>
              <a:effectLst/>
              <a:uLnTx/>
              <a:uFillTx/>
              <a:latin typeface="Open Sans Light"/>
              <a:ea typeface="Open Sans Light"/>
              <a:cs typeface="Open Sans Light"/>
              <a:sym typeface="Open Sans Light"/>
            </a:endParaRPr>
          </a:p>
        </p:txBody>
      </p:sp>
      <p:sp>
        <p:nvSpPr>
          <p:cNvPr id="469" name="Google Shape;469;p67"/>
          <p:cNvSpPr/>
          <p:nvPr/>
        </p:nvSpPr>
        <p:spPr>
          <a:xfrm>
            <a:off x="5720316" y="5736695"/>
            <a:ext cx="12656457" cy="92333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400"/>
              <a:buFont typeface="Arial"/>
              <a:buNone/>
              <a:tabLst/>
              <a:defRPr/>
            </a:pPr>
            <a:endParaRPr kumimoji="0" sz="54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6221574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500"/>
                                        <p:tgtEl>
                                          <p:spTgt spid="4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0"/>
                                        </p:tgtEl>
                                        <p:attrNameLst>
                                          <p:attrName>style.visibility</p:attrName>
                                        </p:attrNameLst>
                                      </p:cBhvr>
                                      <p:to>
                                        <p:strVal val="visible"/>
                                      </p:to>
                                    </p:set>
                                    <p:animEffect transition="in" filter="fade">
                                      <p:cBhvr>
                                        <p:cTn id="10" dur="5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207"/>
        <p:cNvGrpSpPr/>
        <p:nvPr/>
      </p:nvGrpSpPr>
      <p:grpSpPr>
        <a:xfrm>
          <a:off x="0" y="0"/>
          <a:ext cx="0" cy="0"/>
          <a:chOff x="0" y="0"/>
          <a:chExt cx="0" cy="0"/>
        </a:xfrm>
      </p:grpSpPr>
      <p:sp>
        <p:nvSpPr>
          <p:cNvPr id="208" name="Google Shape;208;p37"/>
          <p:cNvSpPr txBox="1"/>
          <p:nvPr/>
        </p:nvSpPr>
        <p:spPr>
          <a:xfrm>
            <a:off x="3662478" y="5745515"/>
            <a:ext cx="17131486" cy="2429797"/>
          </a:xfrm>
          <a:prstGeom prst="rect">
            <a:avLst/>
          </a:prstGeom>
          <a:noFill/>
          <a:ln>
            <a:noFill/>
          </a:ln>
        </p:spPr>
        <p:txBody>
          <a:bodyPr spcFirstLastPara="1" wrap="square" lIns="91400" tIns="45700" rIns="91400" bIns="45700" anchor="t" anchorCtr="0">
            <a:noAutofit/>
          </a:bodyPr>
          <a:lstStyle/>
          <a:p>
            <a:pPr algn="ctr">
              <a:lnSpc>
                <a:spcPct val="90000"/>
              </a:lnSpc>
              <a:buClr>
                <a:schemeClr val="lt1"/>
              </a:buClr>
              <a:buSzPts val="8800"/>
            </a:pPr>
            <a:r>
              <a:rPr lang="en-US" sz="7200" i="0" u="none" strike="noStrike" cap="none" dirty="0">
                <a:solidFill>
                  <a:schemeClr val="lt1"/>
                </a:solidFill>
                <a:latin typeface="Gotham Bold"/>
                <a:ea typeface="Open Sans"/>
                <a:cs typeface="Open Sans"/>
                <a:sym typeface="Open Sans"/>
              </a:rPr>
              <a:t>Be careful about </a:t>
            </a:r>
            <a:r>
              <a:rPr lang="en-US" sz="7200" dirty="0">
                <a:solidFill>
                  <a:schemeClr val="lt1"/>
                </a:solidFill>
                <a:latin typeface="Gotham Bold"/>
                <a:ea typeface="Open Sans"/>
                <a:cs typeface="Open Sans"/>
                <a:sym typeface="Open Sans"/>
              </a:rPr>
              <a:t>the following issues</a:t>
            </a:r>
            <a:endParaRPr sz="7200" i="0" u="none" strike="noStrike" cap="none" dirty="0">
              <a:solidFill>
                <a:srgbClr val="000000"/>
              </a:solidFill>
              <a:latin typeface="Gotham Bold" pitchFamily="50" charset="0"/>
              <a:sym typeface="Arial"/>
            </a:endParaRPr>
          </a:p>
          <a:p>
            <a:pPr marL="0" marR="0" lvl="0" indent="0" algn="ctr" rtl="0">
              <a:lnSpc>
                <a:spcPct val="90000"/>
              </a:lnSpc>
              <a:spcBef>
                <a:spcPts val="0"/>
              </a:spcBef>
              <a:spcAft>
                <a:spcPts val="0"/>
              </a:spcAft>
              <a:buClr>
                <a:schemeClr val="lt1"/>
              </a:buClr>
              <a:buSzPts val="7200"/>
              <a:buFont typeface="Open Sans Light"/>
              <a:buNone/>
            </a:pPr>
            <a:r>
              <a:rPr lang="en-US" sz="7200" b="0" i="0" u="none" strike="noStrike" cap="none" dirty="0">
                <a:solidFill>
                  <a:schemeClr val="lt1"/>
                </a:solidFill>
                <a:latin typeface="Gotham Light" pitchFamily="50" charset="0"/>
                <a:ea typeface="Open Sans Light"/>
                <a:cs typeface="Open Sans Light"/>
                <a:sym typeface="Open Sans Light"/>
              </a:rPr>
              <a:t>during your course registration</a:t>
            </a:r>
            <a:br>
              <a:rPr lang="en-US" sz="7200" b="0" i="0" u="none" strike="noStrike" cap="none" dirty="0">
                <a:solidFill>
                  <a:schemeClr val="lt1"/>
                </a:solidFill>
                <a:latin typeface="Gotham Light" pitchFamily="50" charset="0"/>
                <a:ea typeface="Open Sans Light"/>
                <a:cs typeface="Open Sans Light"/>
                <a:sym typeface="Open Sans Light"/>
              </a:rPr>
            </a:br>
            <a:endParaRPr sz="8800" b="0" i="0" u="none" strike="noStrike" cap="none" dirty="0">
              <a:solidFill>
                <a:schemeClr val="lt1"/>
              </a:solidFill>
              <a:latin typeface="Gotham Light" pitchFamily="50" charset="0"/>
              <a:ea typeface="Open Sans Light"/>
              <a:cs typeface="Open Sans Light"/>
              <a:sym typeface="Open Sans Light"/>
            </a:endParaRPr>
          </a:p>
        </p:txBody>
      </p:sp>
      <p:sp>
        <p:nvSpPr>
          <p:cNvPr id="209" name="Google Shape;209;p37"/>
          <p:cNvSpPr/>
          <p:nvPr/>
        </p:nvSpPr>
        <p:spPr>
          <a:xfrm>
            <a:off x="11416773" y="8360154"/>
            <a:ext cx="1553645" cy="128013"/>
          </a:xfrm>
          <a:prstGeom prst="rect">
            <a:avLst/>
          </a:prstGeom>
          <a:solidFill>
            <a:schemeClr val="tx2">
              <a:lumMod val="50000"/>
            </a:schemeClr>
          </a:solidFill>
          <a:ln>
            <a:noFill/>
          </a:ln>
        </p:spPr>
        <p:txBody>
          <a:bodyPr spcFirstLastPara="1" wrap="square" lIns="91300" tIns="45650" rIns="91300" bIns="4565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accent2"/>
              </a:solidFill>
              <a:latin typeface="Open Sans Light"/>
              <a:ea typeface="Open Sans Light"/>
              <a:cs typeface="Open Sans Light"/>
              <a:sym typeface="Open Sans Light"/>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b="18207"/>
          <a:stretch/>
        </p:blipFill>
        <p:spPr>
          <a:xfrm>
            <a:off x="10027066" y="1144592"/>
            <a:ext cx="4398062" cy="3597274"/>
          </a:xfrm>
          <a:prstGeom prst="rect">
            <a:avLst/>
          </a:prstGeo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1000"/>
                                        <p:tgtEl>
                                          <p:spTgt spid="20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9"/>
                                        </p:tgtEl>
                                        <p:attrNameLst>
                                          <p:attrName>style.visibility</p:attrName>
                                        </p:attrNameLst>
                                      </p:cBhvr>
                                      <p:to>
                                        <p:strVal val="visible"/>
                                      </p:to>
                                    </p:set>
                                    <p:animEffect transition="in" filter="fade">
                                      <p:cBhvr>
                                        <p:cTn id="11"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1"/>
          <p:cNvSpPr/>
          <p:nvPr/>
        </p:nvSpPr>
        <p:spPr>
          <a:xfrm>
            <a:off x="15583805" y="-123095"/>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245" name="Google Shape;245;p41"/>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246" name="Google Shape;246;p41"/>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247" name="Google Shape;247;p41"/>
          <p:cNvSpPr txBox="1"/>
          <p:nvPr/>
        </p:nvSpPr>
        <p:spPr>
          <a:xfrm>
            <a:off x="16070580" y="5332093"/>
            <a:ext cx="7772400" cy="1043837"/>
          </a:xfrm>
          <a:prstGeom prst="rect">
            <a:avLst/>
          </a:prstGeom>
          <a:noFill/>
          <a:ln>
            <a:noFill/>
          </a:ln>
        </p:spPr>
        <p:txBody>
          <a:bodyPr spcFirstLastPara="1" wrap="square" lIns="91400" tIns="45700" rIns="91400" bIns="45700" anchor="t" anchorCtr="0">
            <a:noAutofit/>
          </a:bodyPr>
          <a:lstStyle/>
          <a:p>
            <a:pPr marL="0" marR="0" lvl="0" indent="0" algn="ctr" rtl="0">
              <a:lnSpc>
                <a:spcPct val="120000"/>
              </a:lnSpc>
              <a:spcBef>
                <a:spcPts val="0"/>
              </a:spcBef>
              <a:spcAft>
                <a:spcPts val="0"/>
              </a:spcAft>
              <a:buClr>
                <a:schemeClr val="lt1"/>
              </a:buClr>
              <a:buSzPts val="5300"/>
              <a:buFont typeface="Arial"/>
              <a:buNone/>
            </a:pPr>
            <a:r>
              <a:rPr lang="tr-TR" sz="5300" b="0" i="0" u="none" strike="noStrike" cap="none" dirty="0">
                <a:solidFill>
                  <a:schemeClr val="lt1"/>
                </a:solidFill>
                <a:latin typeface="Gotham Light" pitchFamily="50" charset="0"/>
                <a:ea typeface="Open Sans Light"/>
                <a:cs typeface="Open Sans Light"/>
                <a:sym typeface="Open Sans Light"/>
              </a:rPr>
              <a:t>Go to </a:t>
            </a:r>
            <a:r>
              <a:rPr lang="tr-TR" sz="5300" i="0" u="none" strike="noStrike" cap="none" dirty="0">
                <a:solidFill>
                  <a:schemeClr val="lt1"/>
                </a:solidFill>
                <a:latin typeface="Gotham Bold" pitchFamily="50" charset="0"/>
                <a:ea typeface="Open Sans Light"/>
                <a:cs typeface="Open Sans Light"/>
                <a:sym typeface="Open Sans Light"/>
              </a:rPr>
              <a:t>sis.bilgi.edu.tr</a:t>
            </a:r>
          </a:p>
          <a:p>
            <a:pPr marL="0" marR="0" lvl="0" indent="0" algn="ctr" rtl="0">
              <a:lnSpc>
                <a:spcPct val="120000"/>
              </a:lnSpc>
              <a:spcBef>
                <a:spcPts val="0"/>
              </a:spcBef>
              <a:spcAft>
                <a:spcPts val="0"/>
              </a:spcAft>
              <a:buClr>
                <a:schemeClr val="lt1"/>
              </a:buClr>
              <a:buSzPts val="5300"/>
              <a:buFont typeface="Arial"/>
              <a:buNone/>
            </a:pPr>
            <a:r>
              <a:rPr lang="tr-TR" sz="5300" dirty="0">
                <a:solidFill>
                  <a:schemeClr val="lt1"/>
                </a:solidFill>
                <a:latin typeface="Gotham Light" pitchFamily="50" charset="0"/>
                <a:ea typeface="Open Sans Light"/>
                <a:cs typeface="Open Sans Light"/>
                <a:sym typeface="Open Sans Light"/>
              </a:rPr>
              <a:t>and log in with </a:t>
            </a:r>
            <a:r>
              <a:rPr lang="tr-TR" sz="5300" dirty="0" err="1">
                <a:solidFill>
                  <a:schemeClr val="lt1"/>
                </a:solidFill>
                <a:latin typeface="Gotham Light" pitchFamily="50" charset="0"/>
                <a:ea typeface="Open Sans Light"/>
                <a:cs typeface="Open Sans Light"/>
                <a:sym typeface="Open Sans Light"/>
              </a:rPr>
              <a:t>your</a:t>
            </a:r>
            <a:r>
              <a:rPr lang="tr-TR" sz="5300" dirty="0">
                <a:solidFill>
                  <a:schemeClr val="lt1"/>
                </a:solidFill>
                <a:latin typeface="Gotham Light" pitchFamily="50" charset="0"/>
                <a:ea typeface="Open Sans Light"/>
                <a:cs typeface="Open Sans Light"/>
                <a:sym typeface="Open Sans Light"/>
              </a:rPr>
              <a:t> BİLGİ e-mail</a:t>
            </a:r>
            <a:endParaRPr sz="1400" b="0" i="0" u="none" strike="noStrike" cap="none" dirty="0">
              <a:solidFill>
                <a:srgbClr val="000000"/>
              </a:solidFill>
              <a:latin typeface="Gotham Light" pitchFamily="50" charset="0"/>
              <a:sym typeface="Arial"/>
            </a:endParaRPr>
          </a:p>
        </p:txBody>
      </p:sp>
      <p:pic>
        <p:nvPicPr>
          <p:cNvPr id="248" name="Google Shape;248;p41" descr="C:\Users\burcak\Downloads\Bilgi SIS Connect (2).jpg"/>
          <p:cNvPicPr preferRelativeResize="0"/>
          <p:nvPr/>
        </p:nvPicPr>
        <p:blipFill rotWithShape="1">
          <a:blip r:embed="rId3">
            <a:alphaModFix/>
          </a:blip>
          <a:srcRect/>
          <a:stretch/>
        </p:blipFill>
        <p:spPr>
          <a:xfrm>
            <a:off x="480182" y="2925055"/>
            <a:ext cx="14724740" cy="7618686"/>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500"/>
                                        <p:tgtEl>
                                          <p:spTgt spid="2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5"/>
                                        </p:tgtEl>
                                        <p:attrNameLst>
                                          <p:attrName>style.visibility</p:attrName>
                                        </p:attrNameLst>
                                      </p:cBhvr>
                                      <p:to>
                                        <p:strVal val="visible"/>
                                      </p:to>
                                    </p:set>
                                    <p:animEffect transition="in" filter="fade">
                                      <p:cBhvr>
                                        <p:cTn id="11" dur="500"/>
                                        <p:tgtEl>
                                          <p:spTgt spid="24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7"/>
                                        </p:tgtEl>
                                        <p:attrNameLst>
                                          <p:attrName>style.visibility</p:attrName>
                                        </p:attrNameLst>
                                      </p:cBhvr>
                                      <p:to>
                                        <p:strVal val="visible"/>
                                      </p:to>
                                    </p:set>
                                    <p:animEffect transition="in" filter="fade">
                                      <p:cBhvr>
                                        <p:cTn id="15" dur="500"/>
                                        <p:tgtEl>
                                          <p:spTgt spid="24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6"/>
                                        </p:tgtEl>
                                        <p:attrNameLst>
                                          <p:attrName>style.visibility</p:attrName>
                                        </p:attrNameLst>
                                      </p:cBhvr>
                                      <p:to>
                                        <p:strVal val="visible"/>
                                      </p:to>
                                    </p:set>
                                    <p:animEffect transition="in" filter="fade">
                                      <p:cBhvr>
                                        <p:cTn id="19" dur="5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4" name="Google Shape;168;p25"/>
          <p:cNvSpPr/>
          <p:nvPr/>
        </p:nvSpPr>
        <p:spPr>
          <a:xfrm>
            <a:off x="982922" y="4851919"/>
            <a:ext cx="23248620" cy="6980597"/>
          </a:xfrm>
          <a:prstGeom prst="rect">
            <a:avLst/>
          </a:prstGeom>
          <a:noFill/>
          <a:ln>
            <a:noFill/>
          </a:ln>
        </p:spPr>
        <p:txBody>
          <a:bodyPr spcFirstLastPara="1" wrap="square" lIns="91425" tIns="45700" rIns="91425" bIns="45700" anchor="t" anchorCtr="0">
            <a:noAutofit/>
          </a:bodyPr>
          <a:lstStyle/>
          <a:p>
            <a:pPr lvl="0" algn="ctr">
              <a:buClr>
                <a:srgbClr val="FFFFFF"/>
              </a:buClr>
              <a:buSzPts val="1200"/>
              <a:defRPr/>
            </a:pPr>
            <a:r>
              <a:rPr lang="en-US" sz="4800" dirty="0">
                <a:solidFill>
                  <a:srgbClr val="535353"/>
                </a:solidFill>
                <a:latin typeface="Gotham Bold" pitchFamily="50" charset="0"/>
                <a:ea typeface="Helvetica Neue"/>
                <a:cs typeface="Helvetica Neue"/>
                <a:sym typeface="Helvetica Neue"/>
              </a:rPr>
              <a:t>APPOINTMENT</a:t>
            </a:r>
            <a:r>
              <a:rPr lang="en-US" sz="4800" dirty="0">
                <a:solidFill>
                  <a:srgbClr val="535353"/>
                </a:solidFill>
                <a:latin typeface="Helvetica Neue"/>
                <a:ea typeface="Helvetica Neue"/>
                <a:cs typeface="Helvetica Neue"/>
                <a:sym typeface="Helvetica Neue"/>
              </a:rPr>
              <a:t> </a:t>
            </a:r>
            <a:r>
              <a:rPr lang="en-US" sz="4800" dirty="0">
                <a:solidFill>
                  <a:srgbClr val="535353"/>
                </a:solidFill>
                <a:latin typeface="Gotham Light" pitchFamily="50" charset="0"/>
                <a:ea typeface="Helvetica Neue"/>
                <a:cs typeface="Helvetica Neue"/>
                <a:sym typeface="Helvetica Neue"/>
              </a:rPr>
              <a:t>FOR COURSE REGISTRATION</a:t>
            </a:r>
          </a:p>
          <a:p>
            <a:pPr lvl="0" algn="ctr">
              <a:buClr>
                <a:srgbClr val="FFFFFF"/>
              </a:buClr>
              <a:buSzPts val="1200"/>
              <a:defRPr/>
            </a:pPr>
            <a:endParaRPr lang="en-US" sz="4400" dirty="0">
              <a:solidFill>
                <a:srgbClr val="535353"/>
              </a:solidFill>
              <a:latin typeface="Gotham Light" pitchFamily="50" charset="0"/>
              <a:ea typeface="Helvetica Neue"/>
              <a:cs typeface="Helvetica Neue"/>
              <a:sym typeface="Helvetica Neue"/>
            </a:endParaRPr>
          </a:p>
          <a:p>
            <a:pPr lvl="0" algn="ctr">
              <a:buClr>
                <a:srgbClr val="FFFFFF"/>
              </a:buClr>
              <a:buSzPts val="1200"/>
              <a:defRPr/>
            </a:pPr>
            <a:endParaRPr lang="en-US" sz="3600" dirty="0">
              <a:solidFill>
                <a:srgbClr val="535353"/>
              </a:solidFill>
              <a:latin typeface="Gotham Light" pitchFamily="50" charset="0"/>
              <a:ea typeface="Helvetica Neue"/>
              <a:cs typeface="Helvetica Neue"/>
              <a:sym typeface="Helvetica Neue"/>
            </a:endParaRPr>
          </a:p>
          <a:p>
            <a:pPr algn="ctr">
              <a:buClr>
                <a:srgbClr val="FFFFFF"/>
              </a:buClr>
              <a:buSzPts val="1200"/>
              <a:defRPr/>
            </a:pPr>
            <a:r>
              <a:rPr lang="en-US" sz="3600" dirty="0">
                <a:solidFill>
                  <a:srgbClr val="535353"/>
                </a:solidFill>
                <a:latin typeface="Gotham Light"/>
                <a:ea typeface="Helvetica Neue"/>
                <a:cs typeface="Helvetica Neue"/>
                <a:sym typeface="Helvetica Neue"/>
              </a:rPr>
              <a:t>You should first schedule an appointment for course registration.</a:t>
            </a:r>
            <a:endParaRPr lang="en-US" sz="3600" dirty="0">
              <a:solidFill>
                <a:srgbClr val="535353"/>
              </a:solidFill>
              <a:latin typeface="Gotham Light"/>
              <a:ea typeface="Helvetica Neue"/>
              <a:cs typeface="Helvetica Neue"/>
            </a:endParaRPr>
          </a:p>
          <a:p>
            <a:pPr lvl="0" algn="ctr">
              <a:buClr>
                <a:srgbClr val="FFFFFF"/>
              </a:buClr>
              <a:buSzPts val="1200"/>
              <a:defRPr/>
            </a:pPr>
            <a:endParaRPr lang="en-US" sz="3600" dirty="0">
              <a:solidFill>
                <a:srgbClr val="535353"/>
              </a:solidFill>
              <a:latin typeface="Gotham Light" pitchFamily="50" charset="0"/>
              <a:ea typeface="Helvetica Neue"/>
              <a:cs typeface="Helvetica Neue"/>
              <a:sym typeface="Helvetica Neue"/>
            </a:endParaRPr>
          </a:p>
          <a:p>
            <a:pPr algn="ctr">
              <a:buClr>
                <a:srgbClr val="FFFFFF"/>
              </a:buClr>
              <a:buSzPts val="1200"/>
              <a:defRPr/>
            </a:pPr>
            <a:r>
              <a:rPr lang="en-US" sz="3600" dirty="0">
                <a:solidFill>
                  <a:srgbClr val="535353"/>
                </a:solidFill>
                <a:latin typeface="Gotham Light"/>
                <a:ea typeface="Helvetica Neue"/>
                <a:cs typeface="Helvetica Neue"/>
                <a:sym typeface="Helvetica Neue"/>
              </a:rPr>
              <a:t>Online appointment can be made on SIS website and will be open on September 19, 2022 at 11:00 am .</a:t>
            </a:r>
            <a:endParaRPr lang="en-US" sz="3600" dirty="0">
              <a:solidFill>
                <a:srgbClr val="535353"/>
              </a:solidFill>
              <a:latin typeface="Gotham Light"/>
              <a:ea typeface="Helvetica Neue"/>
              <a:cs typeface="Helvetica Neue"/>
            </a:endParaRPr>
          </a:p>
          <a:p>
            <a:pPr lvl="0" algn="ctr">
              <a:buClr>
                <a:srgbClr val="FFFFFF"/>
              </a:buClr>
              <a:buSzPts val="1200"/>
              <a:defRPr/>
            </a:pPr>
            <a:endParaRPr lang="en-US" sz="3600" dirty="0">
              <a:solidFill>
                <a:srgbClr val="535353"/>
              </a:solidFill>
              <a:latin typeface="Gotham Light" pitchFamily="50" charset="0"/>
              <a:ea typeface="Helvetica Neue"/>
              <a:cs typeface="Helvetica Neue"/>
              <a:sym typeface="Helvetica Neue"/>
            </a:endParaRPr>
          </a:p>
          <a:p>
            <a:pPr algn="ctr">
              <a:buClr>
                <a:srgbClr val="FFFFFF"/>
              </a:buClr>
              <a:buSzPts val="1200"/>
              <a:defRPr/>
            </a:pPr>
            <a:r>
              <a:rPr lang="en-US" sz="3600" dirty="0">
                <a:solidFill>
                  <a:srgbClr val="535353"/>
                </a:solidFill>
                <a:latin typeface="Gotham Light"/>
                <a:ea typeface="Helvetica Neue"/>
                <a:cs typeface="Helvetica Neue"/>
                <a:sym typeface="Helvetica Neue"/>
              </a:rPr>
              <a:t>You can make your appointment online in just 3 simple steps.</a:t>
            </a:r>
            <a:endParaRPr lang="en-US" sz="4400" dirty="0">
              <a:solidFill>
                <a:srgbClr val="535353"/>
              </a:solidFill>
              <a:latin typeface="Gotham Light"/>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FFFFFF"/>
              </a:buClr>
              <a:buSzPts val="1200"/>
              <a:buFont typeface="Helvetica Neue"/>
              <a:buNone/>
              <a:tabLst/>
              <a:defRPr/>
            </a:pPr>
            <a:endParaRPr lang="en-US" sz="4400" dirty="0">
              <a:solidFill>
                <a:srgbClr val="535353"/>
              </a:solidFill>
              <a:latin typeface="Gotham Light" pitchFamily="50" charset="0"/>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FFFFFF"/>
              </a:buClr>
              <a:buSzPts val="1200"/>
              <a:buFont typeface="Helvetica Neue"/>
              <a:buNone/>
              <a:tabLst/>
              <a:defRPr/>
            </a:pPr>
            <a:endParaRPr kumimoji="0" sz="4000" b="0" i="0" u="none" strike="noStrike" kern="0" cap="none" spc="0" normalizeH="0" baseline="0" noProof="0" dirty="0">
              <a:ln>
                <a:noFill/>
              </a:ln>
              <a:solidFill>
                <a:srgbClr val="535353"/>
              </a:solidFill>
              <a:effectLst/>
              <a:uLnTx/>
              <a:uFillTx/>
              <a:latin typeface="Gotham Light" pitchFamily="50" charset="0"/>
              <a:ea typeface="Helvetica Neue"/>
              <a:cs typeface="Helvetica Neue"/>
              <a:sym typeface="Helvetica Neue"/>
            </a:endParaRPr>
          </a:p>
          <a:p>
            <a:pPr marL="444500" marR="71120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4400" b="0" i="0" u="none" strike="noStrike" kern="0" cap="none" spc="0" normalizeH="0" baseline="0" noProof="0" dirty="0">
              <a:ln>
                <a:noFill/>
              </a:ln>
              <a:solidFill>
                <a:srgbClr val="535353"/>
              </a:solidFill>
              <a:effectLst/>
              <a:uLnTx/>
              <a:uFillTx/>
              <a:latin typeface="Helvetica Neue"/>
              <a:ea typeface="Helvetica Neue"/>
              <a:cs typeface="Helvetica Neue"/>
              <a:sym typeface="Helvetica Neue"/>
            </a:endParaRPr>
          </a:p>
          <a:p>
            <a:pPr marL="444500" marR="711200" lvl="0" indent="0" algn="just"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800" b="0" i="0" u="none" strike="noStrike" kern="0" cap="none" spc="0" normalizeH="0" baseline="0" noProof="0" dirty="0">
                <a:ln>
                  <a:noFill/>
                </a:ln>
                <a:solidFill>
                  <a:srgbClr val="535353"/>
                </a:solidFill>
                <a:effectLst/>
                <a:uLnTx/>
                <a:uFillTx/>
                <a:latin typeface="Helvetica Neue"/>
                <a:ea typeface="Helvetica Neue"/>
                <a:cs typeface="Helvetica Neue"/>
                <a:sym typeface="Helvetica Neue"/>
              </a:rPr>
              <a:t> </a:t>
            </a:r>
            <a:endParaRPr kumimoji="0" sz="4800" b="0" i="0" u="none" strike="noStrike" kern="0" cap="none" spc="0" normalizeH="0" baseline="0" noProof="0" dirty="0">
              <a:ln>
                <a:noFill/>
              </a:ln>
              <a:solidFill>
                <a:srgbClr val="535353"/>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535353"/>
              </a:solidFill>
              <a:effectLst/>
              <a:uLnTx/>
              <a:uFillTx/>
              <a:latin typeface="Arial"/>
              <a:ea typeface="Arial"/>
              <a:cs typeface="Arial"/>
              <a:sym typeface="Arial"/>
            </a:endParaRPr>
          </a:p>
        </p:txBody>
      </p:sp>
      <p:pic>
        <p:nvPicPr>
          <p:cNvPr id="2" name="Picture 1"/>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b="15567"/>
          <a:stretch/>
        </p:blipFill>
        <p:spPr>
          <a:xfrm>
            <a:off x="10982754" y="1207954"/>
            <a:ext cx="3248956" cy="2743201"/>
          </a:xfrm>
          <a:prstGeom prst="rect">
            <a:avLst/>
          </a:prstGeom>
        </p:spPr>
      </p:pic>
    </p:spTree>
    <p:extLst>
      <p:ext uri="{BB962C8B-B14F-4D97-AF65-F5344CB8AC3E}">
        <p14:creationId xmlns:p14="http://schemas.microsoft.com/office/powerpoint/2010/main" val="861097357"/>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3"/>
          <p:cNvSpPr/>
          <p:nvPr/>
        </p:nvSpPr>
        <p:spPr>
          <a:xfrm>
            <a:off x="15584432" y="-10551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a:ea typeface="Open Sans Light"/>
                <a:cs typeface="Open Sans Light"/>
                <a:sym typeface="Open Sans Light"/>
              </a:rPr>
              <a:t>Click on </a:t>
            </a:r>
            <a:r>
              <a:rPr lang="en-US" sz="4300" dirty="0">
                <a:solidFill>
                  <a:schemeClr val="lt1"/>
                </a:solidFill>
                <a:latin typeface="Gotham Light"/>
                <a:ea typeface="Open Sans Light"/>
                <a:cs typeface="Open Sans Light"/>
                <a:sym typeface="Open Sans Light"/>
              </a:rPr>
              <a:t>'</a:t>
            </a:r>
            <a:r>
              <a:rPr lang="en-US" sz="4300" dirty="0">
                <a:solidFill>
                  <a:schemeClr val="lt1"/>
                </a:solidFill>
                <a:latin typeface="Gotham Bold"/>
                <a:ea typeface="Open Sans Light"/>
                <a:cs typeface="Open Sans Light"/>
                <a:sym typeface="Open Sans Light"/>
              </a:rPr>
              <a:t>Registration'</a:t>
            </a:r>
            <a:endParaRPr sz="4300" b="0" i="0" u="none" strike="noStrike" cap="none" dirty="0">
              <a:solidFill>
                <a:schemeClr val="lt1"/>
              </a:solidFill>
              <a:latin typeface="Gotham Bold"/>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p:txBody>
      </p:sp>
      <p:sp>
        <p:nvSpPr>
          <p:cNvPr id="263" name="Google Shape;263;p43"/>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264" name="Google Shape;264;p43"/>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265" name="Google Shape;265;p43"/>
          <p:cNvPicPr preferRelativeResize="0"/>
          <p:nvPr/>
        </p:nvPicPr>
        <p:blipFill rotWithShape="1">
          <a:blip r:embed="rId3">
            <a:alphaModFix/>
          </a:blip>
          <a:srcRect l="233" t="10803" r="1895" b="4541"/>
          <a:stretch/>
        </p:blipFill>
        <p:spPr>
          <a:xfrm>
            <a:off x="0" y="2592510"/>
            <a:ext cx="15476220" cy="8366760"/>
          </a:xfrm>
          <a:prstGeom prst="rect">
            <a:avLst/>
          </a:prstGeom>
          <a:noFill/>
          <a:ln>
            <a:noFill/>
          </a:ln>
        </p:spPr>
      </p:pic>
      <p:sp>
        <p:nvSpPr>
          <p:cNvPr id="266" name="Google Shape;266;p43"/>
          <p:cNvSpPr/>
          <p:nvPr/>
        </p:nvSpPr>
        <p:spPr>
          <a:xfrm>
            <a:off x="-10708" y="3438330"/>
            <a:ext cx="2080260" cy="845820"/>
          </a:xfrm>
          <a:prstGeom prst="rect">
            <a:avLst/>
          </a:prstGeom>
          <a:solidFill>
            <a:srgbClr val="2123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7" name="Google Shape;267;p43"/>
          <p:cNvSpPr/>
          <p:nvPr/>
        </p:nvSpPr>
        <p:spPr>
          <a:xfrm>
            <a:off x="11670752" y="2592510"/>
            <a:ext cx="2135581" cy="6074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8" name="Google Shape;268;p43"/>
          <p:cNvSpPr/>
          <p:nvPr/>
        </p:nvSpPr>
        <p:spPr>
          <a:xfrm>
            <a:off x="172172" y="5152830"/>
            <a:ext cx="1531620" cy="594360"/>
          </a:xfrm>
          <a:prstGeom prst="ellipse">
            <a:avLst/>
          </a:prstGeom>
          <a:noFill/>
          <a:ln w="25400" cap="flat" cmpd="sng">
            <a:solidFill>
              <a:srgbClr val="690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3"/>
                                        </p:tgtEl>
                                        <p:attrNameLst>
                                          <p:attrName>style.visibility</p:attrName>
                                        </p:attrNameLst>
                                      </p:cBhvr>
                                      <p:to>
                                        <p:strVal val="visible"/>
                                      </p:to>
                                    </p:set>
                                    <p:animEffect transition="in" filter="fade">
                                      <p:cBhvr>
                                        <p:cTn id="11" dur="500"/>
                                        <p:tgtEl>
                                          <p:spTgt spid="26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4"/>
                                        </p:tgtEl>
                                        <p:attrNameLst>
                                          <p:attrName>style.visibility</p:attrName>
                                        </p:attrNameLst>
                                      </p:cBhvr>
                                      <p:to>
                                        <p:strVal val="visible"/>
                                      </p:to>
                                    </p:set>
                                    <p:animEffect transition="in" filter="fade">
                                      <p:cBhvr>
                                        <p:cTn id="15"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4"/>
          <p:cNvSpPr/>
          <p:nvPr/>
        </p:nvSpPr>
        <p:spPr>
          <a:xfrm>
            <a:off x="15565771" y="-10551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Click on </a:t>
            </a:r>
          </a:p>
          <a:p>
            <a:pPr marL="0" marR="0" lvl="0" indent="0" algn="ctr" rtl="0">
              <a:lnSpc>
                <a:spcPct val="100000"/>
              </a:lnSpc>
              <a:spcBef>
                <a:spcPts val="0"/>
              </a:spcBef>
              <a:spcAft>
                <a:spcPts val="0"/>
              </a:spcAft>
              <a:buClr>
                <a:srgbClr val="000000"/>
              </a:buClr>
              <a:buSzPts val="4300"/>
              <a:buFont typeface="Arial"/>
              <a:buNone/>
            </a:pPr>
            <a:r>
              <a:rPr lang="en-US" sz="4300" dirty="0">
                <a:solidFill>
                  <a:schemeClr val="lt1"/>
                </a:solidFill>
                <a:latin typeface="Gotham Bold"/>
                <a:ea typeface="Open Sans Light"/>
                <a:cs typeface="Open Sans Light"/>
                <a:sym typeface="Open Sans Light"/>
              </a:rPr>
              <a:t>'Appointment</a:t>
            </a:r>
            <a:r>
              <a:rPr lang="en-US" sz="4300" b="0" i="0" u="none" strike="noStrike" cap="none" dirty="0">
                <a:solidFill>
                  <a:schemeClr val="lt1"/>
                </a:solidFill>
                <a:latin typeface="Gotham Bold"/>
                <a:ea typeface="Open Sans Light"/>
                <a:cs typeface="Open Sans Light"/>
                <a:sym typeface="Open Sans Light"/>
              </a:rPr>
              <a:t> for Course Registration</a:t>
            </a:r>
            <a:r>
              <a:rPr lang="en-US" sz="4300" dirty="0">
                <a:solidFill>
                  <a:schemeClr val="lt1"/>
                </a:solidFill>
                <a:latin typeface="Gotham Bold"/>
                <a:ea typeface="Open Sans Light"/>
                <a:cs typeface="Open Sans Light"/>
                <a:sym typeface="Open Sans Light"/>
              </a:rPr>
              <a:t>'</a:t>
            </a:r>
            <a:endParaRPr sz="1400" b="0" i="0" u="none" strike="noStrike" cap="none" dirty="0">
              <a:solidFill>
                <a:srgbClr val="000000"/>
              </a:solidFill>
              <a:latin typeface="Gotham Bold"/>
              <a:sym typeface="Arial"/>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p:txBody>
      </p:sp>
      <p:sp>
        <p:nvSpPr>
          <p:cNvPr id="274" name="Google Shape;274;p44"/>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275" name="Google Shape;275;p44"/>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276" name="Google Shape;276;p44"/>
          <p:cNvPicPr preferRelativeResize="0"/>
          <p:nvPr/>
        </p:nvPicPr>
        <p:blipFill rotWithShape="1">
          <a:blip r:embed="rId3">
            <a:alphaModFix/>
          </a:blip>
          <a:srcRect/>
          <a:stretch/>
        </p:blipFill>
        <p:spPr>
          <a:xfrm>
            <a:off x="-1" y="2134082"/>
            <a:ext cx="15478661" cy="9412876"/>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500"/>
                                        <p:tgtEl>
                                          <p:spTgt spid="27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4"/>
                                        </p:tgtEl>
                                        <p:attrNameLst>
                                          <p:attrName>style.visibility</p:attrName>
                                        </p:attrNameLst>
                                      </p:cBhvr>
                                      <p:to>
                                        <p:strVal val="visible"/>
                                      </p:to>
                                    </p:set>
                                    <p:animEffect transition="in" filter="fade">
                                      <p:cBhvr>
                                        <p:cTn id="11" dur="500"/>
                                        <p:tgtEl>
                                          <p:spTgt spid="27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5"/>
                                        </p:tgtEl>
                                        <p:attrNameLst>
                                          <p:attrName>style.visibility</p:attrName>
                                        </p:attrNameLst>
                                      </p:cBhvr>
                                      <p:to>
                                        <p:strVal val="visible"/>
                                      </p:to>
                                    </p:set>
                                    <p:animEffect transition="in" filter="fade">
                                      <p:cBhvr>
                                        <p:cTn id="15"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5"/>
          <p:cNvSpPr/>
          <p:nvPr/>
        </p:nvSpPr>
        <p:spPr>
          <a:xfrm>
            <a:off x="15565771" y="-87925"/>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Select a time slot</a:t>
            </a:r>
            <a:endParaRPr sz="1400" b="0" i="0" u="none" strike="noStrike" cap="none" dirty="0">
              <a:solidFill>
                <a:srgbClr val="000000"/>
              </a:solidFill>
              <a:latin typeface="Gotham Light"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p:txBody>
      </p:sp>
      <p:sp>
        <p:nvSpPr>
          <p:cNvPr id="282" name="Google Shape;282;p45"/>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283" name="Google Shape;283;p45"/>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284" name="Google Shape;284;p45" descr="C:\Users\burcak\Downloads\Course Reg  Appointment - Appointment Selection.jpg"/>
          <p:cNvPicPr preferRelativeResize="0"/>
          <p:nvPr/>
        </p:nvPicPr>
        <p:blipFill rotWithShape="1">
          <a:blip r:embed="rId3">
            <a:alphaModFix/>
          </a:blip>
          <a:srcRect/>
          <a:stretch/>
        </p:blipFill>
        <p:spPr>
          <a:xfrm>
            <a:off x="453011" y="3718654"/>
            <a:ext cx="14467675" cy="6826933"/>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500"/>
                                        <p:tgtEl>
                                          <p:spTgt spid="28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2"/>
                                        </p:tgtEl>
                                        <p:attrNameLst>
                                          <p:attrName>style.visibility</p:attrName>
                                        </p:attrNameLst>
                                      </p:cBhvr>
                                      <p:to>
                                        <p:strVal val="visible"/>
                                      </p:to>
                                    </p:set>
                                    <p:animEffect transition="in" filter="fade">
                                      <p:cBhvr>
                                        <p:cTn id="11" dur="500"/>
                                        <p:tgtEl>
                                          <p:spTgt spid="28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3"/>
                                        </p:tgtEl>
                                        <p:attrNameLst>
                                          <p:attrName>style.visibility</p:attrName>
                                        </p:attrNameLst>
                                      </p:cBhvr>
                                      <p:to>
                                        <p:strVal val="visible"/>
                                      </p:to>
                                    </p:set>
                                    <p:animEffect transition="in" filter="fade">
                                      <p:cBhvr>
                                        <p:cTn id="15" dur="5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ster">
  <a:themeElements>
    <a:clrScheme name="Custom 5">
      <a:dk1>
        <a:srgbClr val="000000"/>
      </a:dk1>
      <a:lt1>
        <a:srgbClr val="FFFFFF"/>
      </a:lt1>
      <a:dk2>
        <a:srgbClr val="797979"/>
      </a:dk2>
      <a:lt2>
        <a:srgbClr val="E1221B"/>
      </a:lt2>
      <a:accent1>
        <a:srgbClr val="900600"/>
      </a:accent1>
      <a:accent2>
        <a:srgbClr val="BB0500"/>
      </a:accent2>
      <a:accent3>
        <a:srgbClr val="E1221B"/>
      </a:accent3>
      <a:accent4>
        <a:srgbClr val="EF333B"/>
      </a:accent4>
      <a:accent5>
        <a:srgbClr val="FF5364"/>
      </a:accent5>
      <a:accent6>
        <a:srgbClr val="C7C7C7"/>
      </a:accent6>
      <a:hlink>
        <a:srgbClr val="FFFFFF"/>
      </a:hlink>
      <a:folHlink>
        <a:srgbClr val="FF53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aster">
  <a:themeElements>
    <a:clrScheme name="Custom 1">
      <a:dk1>
        <a:sysClr val="windowText" lastClr="000000"/>
      </a:dk1>
      <a:lt1>
        <a:sysClr val="window" lastClr="FFFFFF"/>
      </a:lt1>
      <a:dk2>
        <a:srgbClr val="7030A0"/>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TotalTime>
  <Words>1002</Words>
  <Application>Microsoft Office PowerPoint</Application>
  <PresentationFormat>Custom</PresentationFormat>
  <Paragraphs>225</Paragraphs>
  <Slides>38</Slides>
  <Notes>38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38</vt:i4>
      </vt:variant>
    </vt:vector>
  </HeadingPairs>
  <TitlesOfParts>
    <vt:vector size="51" baseType="lpstr">
      <vt:lpstr>Gotham Light</vt:lpstr>
      <vt:lpstr>Calibri</vt:lpstr>
      <vt:lpstr>Gotham Bold</vt:lpstr>
      <vt:lpstr>Arial</vt:lpstr>
      <vt:lpstr>Gotham Medium</vt:lpstr>
      <vt:lpstr>Helvetica Neue</vt:lpstr>
      <vt:lpstr>Open Sans</vt:lpstr>
      <vt:lpstr>Gotham Black</vt:lpstr>
      <vt:lpstr>Georgia</vt:lpstr>
      <vt:lpstr>Open Sans Light</vt:lpstr>
      <vt:lpstr>Gill Sans</vt:lpstr>
      <vt:lpstr>Master</vt:lpstr>
      <vt:lpstr>1_Master</vt:lpstr>
      <vt:lpstr>COURSE REGISTRATION</vt:lpstr>
      <vt:lpstr>Things to know step by step: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İstanbul Bilgi University</dc:title>
  <dc:creator>Begum Cicek</dc:creator>
  <cp:lastModifiedBy>Gokce Kopuk</cp:lastModifiedBy>
  <cp:revision>84</cp:revision>
  <dcterms:modified xsi:type="dcterms:W3CDTF">2022-09-18T17:40:30Z</dcterms:modified>
</cp:coreProperties>
</file>