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</p:sldMasterIdLst>
  <p:sldIdLst>
    <p:sldId id="257" r:id="rId4"/>
    <p:sldId id="330" r:id="rId5"/>
    <p:sldId id="331" r:id="rId6"/>
    <p:sldId id="343" r:id="rId7"/>
    <p:sldId id="346" r:id="rId8"/>
    <p:sldId id="386" r:id="rId9"/>
    <p:sldId id="335" r:id="rId10"/>
    <p:sldId id="392" r:id="rId11"/>
    <p:sldId id="380" r:id="rId12"/>
    <p:sldId id="383" r:id="rId13"/>
    <p:sldId id="351" r:id="rId14"/>
    <p:sldId id="352" r:id="rId15"/>
    <p:sldId id="353" r:id="rId16"/>
    <p:sldId id="354" r:id="rId17"/>
    <p:sldId id="355" r:id="rId18"/>
    <p:sldId id="356" r:id="rId19"/>
    <p:sldId id="358" r:id="rId20"/>
    <p:sldId id="357" r:id="rId21"/>
    <p:sldId id="359" r:id="rId22"/>
    <p:sldId id="361" r:id="rId23"/>
    <p:sldId id="362" r:id="rId24"/>
    <p:sldId id="363" r:id="rId25"/>
    <p:sldId id="366" r:id="rId26"/>
    <p:sldId id="384" r:id="rId27"/>
    <p:sldId id="367" r:id="rId28"/>
    <p:sldId id="369" r:id="rId29"/>
    <p:sldId id="378" r:id="rId30"/>
    <p:sldId id="37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35E860-5B16-F407-3631-AB28CB154225}" v="4" dt="2022-02-21T07:31:37.4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1" autoAdjust="0"/>
    <p:restoredTop sz="94660"/>
  </p:normalViewPr>
  <p:slideViewPr>
    <p:cSldViewPr snapToGrid="0">
      <p:cViewPr varScale="1">
        <p:scale>
          <a:sx n="65" d="100"/>
          <a:sy n="65" d="100"/>
        </p:scale>
        <p:origin x="7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C46A7-9E22-45B1-B453-6C5E36E9A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3D9AF3-4A9A-42B3-B2E1-96772C0C39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5F854-8555-441A-948F-A401A1AC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8B9CD-F259-44C3-A844-A7B63E944503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AFA53-79F5-435A-8E07-61864C65A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67619-EB72-4784-B232-7D21F351C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26F1-9D43-4DBA-BDBB-BD981DB9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07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19E22-10EB-4A52-883D-B276617C2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62893C-0832-47B2-9537-43588F7D0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F765B-EB99-452A-A0D5-5FB047B82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8B9CD-F259-44C3-A844-A7B63E944503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D7829-7F8E-4CC5-8559-9B0F5E4F0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1C43D-96F9-4A11-8416-5B74B2D9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26F1-9D43-4DBA-BDBB-BD981DB9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18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74B4C5-7905-42B9-8C19-95419D2287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789244-08B5-49E7-A488-D994B6D1B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09515-0488-49FB-9C92-987D931A4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8B9CD-F259-44C3-A844-A7B63E944503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EC5BB-FD8D-42B1-94CB-400CB66E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285D3-8007-41C8-8E5A-006377F64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26F1-9D43-4DBA-BDBB-BD981DB9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48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409060"/>
            <a:ext cx="10363200" cy="91277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>
                <a:solidFill>
                  <a:schemeClr val="tx2"/>
                </a:solidFill>
              </a:defRPr>
            </a:lvl1pPr>
            <a:lvl2pPr marL="543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6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0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3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7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0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4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9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890148" y="792733"/>
            <a:ext cx="2411704" cy="2412019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Drag and Drop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379235" y="3404806"/>
            <a:ext cx="7433531" cy="595211"/>
          </a:xfrm>
        </p:spPr>
        <p:txBody>
          <a:bodyPr>
            <a:no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828800" y="4319115"/>
            <a:ext cx="8534400" cy="1395280"/>
          </a:xfrm>
        </p:spPr>
        <p:txBody>
          <a:bodyPr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7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Drag / Drop / Send to Back</a:t>
            </a:r>
          </a:p>
        </p:txBody>
      </p:sp>
    </p:spTree>
    <p:extLst>
      <p:ext uri="{BB962C8B-B14F-4D97-AF65-F5344CB8AC3E}">
        <p14:creationId xmlns:p14="http://schemas.microsoft.com/office/powerpoint/2010/main" val="83803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" y="0"/>
            <a:ext cx="7799959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Drag / Drop / Send to Back</a:t>
            </a:r>
          </a:p>
        </p:txBody>
      </p:sp>
    </p:spTree>
    <p:extLst>
      <p:ext uri="{BB962C8B-B14F-4D97-AF65-F5344CB8AC3E}">
        <p14:creationId xmlns:p14="http://schemas.microsoft.com/office/powerpoint/2010/main" val="464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645280" y="2063306"/>
            <a:ext cx="1991260" cy="1991519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954012" y="2063306"/>
            <a:ext cx="1991260" cy="1991519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291833" y="2063306"/>
            <a:ext cx="1991260" cy="1991519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629428" y="2063306"/>
            <a:ext cx="1991260" cy="1991519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914400" y="283886"/>
            <a:ext cx="10363200" cy="566759"/>
          </a:xfrm>
        </p:spPr>
        <p:txBody>
          <a:bodyPr>
            <a:no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/>
          </a:p>
        </p:txBody>
      </p:sp>
      <p:sp>
        <p:nvSpPr>
          <p:cNvPr id="14" name="Rectangle 13"/>
          <p:cNvSpPr/>
          <p:nvPr userDrawn="1"/>
        </p:nvSpPr>
        <p:spPr>
          <a:xfrm>
            <a:off x="0" y="6205030"/>
            <a:ext cx="12192000" cy="6529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05" tIns="22852" rIns="45705" bIns="22852" rtlCol="0" anchor="ctr"/>
          <a:lstStyle/>
          <a:p>
            <a:pPr algn="ctr"/>
            <a:endParaRPr lang="en-US" sz="900">
              <a:latin typeface="Open Sans Light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926339" y="716526"/>
            <a:ext cx="10326624" cy="53794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3401" y="113259"/>
            <a:ext cx="412351" cy="515043"/>
          </a:xfrm>
          <a:prstGeom prst="rect">
            <a:avLst/>
          </a:prstGeom>
          <a:solidFill>
            <a:schemeClr val="bg2"/>
          </a:solidFill>
        </p:spPr>
        <p:txBody>
          <a:bodyPr vert="horz" lIns="0" tIns="182641" rIns="0" bIns="182641" rtlCol="0" anchor="ctr">
            <a:spAutoFit/>
          </a:bodyPr>
          <a:lstStyle>
            <a:lvl1pPr algn="ctr">
              <a:defRPr sz="95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85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72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 w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914400" y="283886"/>
            <a:ext cx="10363200" cy="566759"/>
          </a:xfrm>
        </p:spPr>
        <p:txBody>
          <a:bodyPr>
            <a:no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926339" y="716526"/>
            <a:ext cx="10326624" cy="53794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 No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914400" y="283886"/>
            <a:ext cx="10363200" cy="566759"/>
          </a:xfrm>
        </p:spPr>
        <p:txBody>
          <a:bodyPr>
            <a:no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/>
          </a:p>
        </p:txBody>
      </p:sp>
      <p:sp>
        <p:nvSpPr>
          <p:cNvPr id="14" name="Rectangle 13"/>
          <p:cNvSpPr/>
          <p:nvPr userDrawn="1"/>
        </p:nvSpPr>
        <p:spPr>
          <a:xfrm>
            <a:off x="0" y="6205030"/>
            <a:ext cx="12192000" cy="6529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05" tIns="22852" rIns="45705" bIns="22852" rtlCol="0" anchor="ctr"/>
          <a:lstStyle/>
          <a:p>
            <a:pPr algn="ctr"/>
            <a:endParaRPr lang="en-US" sz="900">
              <a:latin typeface="Open Sans Light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926339" y="716526"/>
            <a:ext cx="10326624" cy="53794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AB548-11FA-4118-9F0A-387F5C3D5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3F697-A99C-4315-BE73-50CFCCD47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0FB41-3C1C-488C-9D32-FD84CA17E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8B9CD-F259-44C3-A844-A7B63E944503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30761-7C7A-4B40-8F5F-D108D8439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5CBF9-FFAE-41E2-AE13-F490EB7F0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26F1-9D43-4DBA-BDBB-BD981DB9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80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/>
          </a:p>
        </p:txBody>
      </p:sp>
      <p:sp>
        <p:nvSpPr>
          <p:cNvPr id="14" name="Rectangle 13"/>
          <p:cNvSpPr/>
          <p:nvPr userDrawn="1"/>
        </p:nvSpPr>
        <p:spPr>
          <a:xfrm>
            <a:off x="0" y="6205030"/>
            <a:ext cx="12192000" cy="6529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05" tIns="22852" rIns="45705" bIns="22852" rtlCol="0" anchor="ctr"/>
          <a:lstStyle/>
          <a:p>
            <a:pPr algn="ctr"/>
            <a:endParaRPr lang="en-US" sz="900">
              <a:latin typeface="Open Sans Ligh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32536" y="1320800"/>
            <a:ext cx="2445225" cy="432939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3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8212043" y="1853427"/>
            <a:ext cx="2940891" cy="3888515"/>
          </a:xfrm>
        </p:spPr>
        <p:txBody>
          <a:bodyPr>
            <a:normAutofit/>
          </a:bodyPr>
          <a:lstStyle>
            <a:lvl1pPr>
              <a:defRPr sz="1350"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3401" y="113259"/>
            <a:ext cx="412351" cy="515043"/>
          </a:xfrm>
        </p:spPr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6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50689" y="2119730"/>
            <a:ext cx="2090556" cy="3666824"/>
          </a:xfrm>
        </p:spPr>
        <p:txBody>
          <a:bodyPr>
            <a:normAutofit/>
          </a:bodyPr>
          <a:lstStyle>
            <a:lvl1pPr>
              <a:defRPr sz="1350"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3401" y="113259"/>
            <a:ext cx="412351" cy="515043"/>
          </a:xfrm>
        </p:spPr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0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3401" y="113259"/>
            <a:ext cx="412351" cy="515043"/>
          </a:xfrm>
        </p:spPr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329161" y="2119730"/>
            <a:ext cx="3492191" cy="4864536"/>
          </a:xfrm>
        </p:spPr>
        <p:txBody>
          <a:bodyPr>
            <a:normAutofit/>
          </a:bodyPr>
          <a:lstStyle>
            <a:lvl1pPr>
              <a:defRPr sz="13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6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3401" y="113259"/>
            <a:ext cx="412351" cy="515043"/>
          </a:xfrm>
        </p:spPr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107914" y="1889919"/>
            <a:ext cx="3958710" cy="24939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1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3401" y="113259"/>
            <a:ext cx="412351" cy="515043"/>
          </a:xfrm>
        </p:spPr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038074" y="1874840"/>
            <a:ext cx="3958710" cy="21891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3401" y="113259"/>
            <a:ext cx="412351" cy="515043"/>
          </a:xfrm>
        </p:spPr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659485"/>
            <a:ext cx="12192000" cy="295889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5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409060"/>
            <a:ext cx="10363200" cy="91277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>
                <a:solidFill>
                  <a:schemeClr val="tx2"/>
                </a:solidFill>
              </a:defRPr>
            </a:lvl1pPr>
            <a:lvl2pPr marL="543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6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0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3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7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0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4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8CE9-3F3D-1446-A027-4B4CDD3883B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2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8CE9-3F3D-1446-A027-4B4CDD3883B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890148" y="792733"/>
            <a:ext cx="2411704" cy="2412019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Drag and Drop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379235" y="3404806"/>
            <a:ext cx="7433531" cy="595211"/>
          </a:xfrm>
        </p:spPr>
        <p:txBody>
          <a:bodyPr>
            <a:no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828800" y="4319115"/>
            <a:ext cx="8534400" cy="1395280"/>
          </a:xfrm>
        </p:spPr>
        <p:txBody>
          <a:bodyPr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2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Drag / Drop / Send to Back</a:t>
            </a:r>
          </a:p>
        </p:txBody>
      </p:sp>
    </p:spTree>
    <p:extLst>
      <p:ext uri="{BB962C8B-B14F-4D97-AF65-F5344CB8AC3E}">
        <p14:creationId xmlns:p14="http://schemas.microsoft.com/office/powerpoint/2010/main" val="235868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C659C-6E04-424E-AEF4-96156C117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5202C1-BA61-43A8-A979-45D806A53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2939D-E0B8-4048-8FD6-7113C72E1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8B9CD-F259-44C3-A844-A7B63E944503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99237-61FD-4FE4-9DE4-12303B93A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E39E6-5520-4AC0-BB8D-4E8BB84D3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26F1-9D43-4DBA-BDBB-BD981DB9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68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" y="0"/>
            <a:ext cx="7799959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Drag / Drop / Send to Back</a:t>
            </a:r>
          </a:p>
        </p:txBody>
      </p:sp>
    </p:spTree>
    <p:extLst>
      <p:ext uri="{BB962C8B-B14F-4D97-AF65-F5344CB8AC3E}">
        <p14:creationId xmlns:p14="http://schemas.microsoft.com/office/powerpoint/2010/main" val="75610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645280" y="2063306"/>
            <a:ext cx="1991260" cy="1991519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954012" y="2063306"/>
            <a:ext cx="1991260" cy="1991519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291833" y="2063306"/>
            <a:ext cx="1991260" cy="1991519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629428" y="2063306"/>
            <a:ext cx="1991260" cy="1991519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914400" y="283886"/>
            <a:ext cx="10363200" cy="566759"/>
          </a:xfrm>
        </p:spPr>
        <p:txBody>
          <a:bodyPr>
            <a:no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>
              <a:solidFill>
                <a:srgbClr val="797979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>
              <a:solidFill>
                <a:srgbClr val="797979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205030"/>
            <a:ext cx="12192000" cy="6529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05" tIns="22852" rIns="45705" bIns="22852" rtlCol="0" anchor="ctr"/>
          <a:lstStyle/>
          <a:p>
            <a:pPr algn="ctr"/>
            <a:endParaRPr lang="en-US" sz="90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926339" y="716526"/>
            <a:ext cx="10326624" cy="53794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3401" y="113259"/>
            <a:ext cx="412351" cy="515043"/>
          </a:xfrm>
          <a:prstGeom prst="rect">
            <a:avLst/>
          </a:prstGeom>
          <a:solidFill>
            <a:schemeClr val="bg2"/>
          </a:solidFill>
        </p:spPr>
        <p:txBody>
          <a:bodyPr vert="horz" lIns="0" tIns="182641" rIns="0" bIns="182641" rtlCol="0" anchor="ctr">
            <a:spAutoFit/>
          </a:bodyPr>
          <a:lstStyle>
            <a:lvl1pPr algn="ctr">
              <a:defRPr sz="95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2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71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 w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8CE9-3F3D-1446-A027-4B4CDD3883B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914400" y="283886"/>
            <a:ext cx="10363200" cy="566759"/>
          </a:xfrm>
        </p:spPr>
        <p:txBody>
          <a:bodyPr>
            <a:no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>
              <a:solidFill>
                <a:srgbClr val="797979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>
              <a:solidFill>
                <a:srgbClr val="797979"/>
              </a:solidFill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926339" y="716526"/>
            <a:ext cx="10326624" cy="53794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2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 No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8CE9-3F3D-1446-A027-4B4CDD3883B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914400" y="283886"/>
            <a:ext cx="10363200" cy="566759"/>
          </a:xfrm>
        </p:spPr>
        <p:txBody>
          <a:bodyPr>
            <a:no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>
              <a:solidFill>
                <a:srgbClr val="797979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>
              <a:solidFill>
                <a:srgbClr val="797979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205030"/>
            <a:ext cx="12192000" cy="6529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05" tIns="22852" rIns="45705" bIns="22852" rtlCol="0" anchor="ctr"/>
          <a:lstStyle/>
          <a:p>
            <a:pPr algn="ctr"/>
            <a:endParaRPr lang="en-US" sz="90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926339" y="716526"/>
            <a:ext cx="10326624" cy="53794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63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>
              <a:solidFill>
                <a:srgbClr val="797979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>
              <a:solidFill>
                <a:srgbClr val="797979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205030"/>
            <a:ext cx="12192000" cy="6529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05" tIns="22852" rIns="45705" bIns="22852" rtlCol="0" anchor="ctr"/>
          <a:lstStyle/>
          <a:p>
            <a:pPr algn="ctr"/>
            <a:endParaRPr lang="en-US" sz="90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32536" y="1320800"/>
            <a:ext cx="2445225" cy="432939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4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8212043" y="1853427"/>
            <a:ext cx="2940891" cy="3888515"/>
          </a:xfrm>
        </p:spPr>
        <p:txBody>
          <a:bodyPr>
            <a:normAutofit/>
          </a:bodyPr>
          <a:lstStyle>
            <a:lvl1pPr>
              <a:defRPr sz="1350"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3401" y="113259"/>
            <a:ext cx="412351" cy="515043"/>
          </a:xfrm>
        </p:spPr>
        <p:txBody>
          <a:bodyPr/>
          <a:lstStyle/>
          <a:p>
            <a:fld id="{C9468CE9-3F3D-1446-A027-4B4CDD3883B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2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6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50689" y="2119730"/>
            <a:ext cx="2090556" cy="3666824"/>
          </a:xfrm>
        </p:spPr>
        <p:txBody>
          <a:bodyPr>
            <a:normAutofit/>
          </a:bodyPr>
          <a:lstStyle>
            <a:lvl1pPr>
              <a:defRPr sz="1350"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3401" y="113259"/>
            <a:ext cx="412351" cy="515043"/>
          </a:xfrm>
        </p:spPr>
        <p:txBody>
          <a:bodyPr/>
          <a:lstStyle/>
          <a:p>
            <a:fld id="{C9468CE9-3F3D-1446-A027-4B4CDD3883B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16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3401" y="113259"/>
            <a:ext cx="412351" cy="515043"/>
          </a:xfrm>
        </p:spPr>
        <p:txBody>
          <a:bodyPr/>
          <a:lstStyle/>
          <a:p>
            <a:fld id="{C9468CE9-3F3D-1446-A027-4B4CDD3883B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329161" y="2119730"/>
            <a:ext cx="3492191" cy="4864536"/>
          </a:xfrm>
        </p:spPr>
        <p:txBody>
          <a:bodyPr>
            <a:normAutofit/>
          </a:bodyPr>
          <a:lstStyle>
            <a:lvl1pPr>
              <a:defRPr sz="13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9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3401" y="113259"/>
            <a:ext cx="412351" cy="515043"/>
          </a:xfrm>
        </p:spPr>
        <p:txBody>
          <a:bodyPr/>
          <a:lstStyle/>
          <a:p>
            <a:fld id="{C9468CE9-3F3D-1446-A027-4B4CDD3883B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107914" y="1889919"/>
            <a:ext cx="3958710" cy="24939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3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05A09-E186-45EA-AF7A-C4868F8D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4B010-C1AE-4110-AE66-CCE3C7250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0518D5-17C2-4536-82DC-F4BBC68E3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9D93D1-36C6-4856-B70C-69A874306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8B9CD-F259-44C3-A844-A7B63E944503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328CEA-E057-4D49-98A2-5D8C180D3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4A7C1-72C9-41C4-90B8-BE867C8DE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26F1-9D43-4DBA-BDBB-BD981DB9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22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3401" y="113259"/>
            <a:ext cx="412351" cy="515043"/>
          </a:xfrm>
        </p:spPr>
        <p:txBody>
          <a:bodyPr/>
          <a:lstStyle/>
          <a:p>
            <a:fld id="{C9468CE9-3F3D-1446-A027-4B4CDD3883B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038074" y="1874840"/>
            <a:ext cx="3958710" cy="21891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5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3401" y="113259"/>
            <a:ext cx="412351" cy="515043"/>
          </a:xfrm>
        </p:spPr>
        <p:txBody>
          <a:bodyPr/>
          <a:lstStyle/>
          <a:p>
            <a:fld id="{C9468CE9-3F3D-1446-A027-4B4CDD3883B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659485"/>
            <a:ext cx="12192000" cy="295889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585EB-CAC5-4712-90DD-65041232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C331D-CB74-49F6-A43A-B96DF9118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A904D-4556-4E04-9F4E-09171B689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9CBB30-B262-4DF2-9BD8-58ED8B7F3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028034-6A78-418E-9A55-0382AF3A61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6143D7-B2F0-4BDC-A14A-D53FE495B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8B9CD-F259-44C3-A844-A7B63E944503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C9D5A8-9125-4839-AEEB-0C3FF5E82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2DF118-F319-4858-9CF8-02FB7DA02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26F1-9D43-4DBA-BDBB-BD981DB9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34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9FC2-C3D6-4DE1-B38F-FF4FFC8D1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FB9CAE-61DA-4511-95EE-E4446F9B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8B9CD-F259-44C3-A844-A7B63E944503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662056-8561-4CEF-9D8E-E831FEB63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21C3D6-C1B7-45D5-AC2A-0FB70A28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26F1-9D43-4DBA-BDBB-BD981DB9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84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41AB07-31B9-4C88-B536-203D04C47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8B9CD-F259-44C3-A844-A7B63E944503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F803DE-B4E3-42EF-BCDF-F7EBD2514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F2950-0BF4-4B9B-BD49-DE160B534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26F1-9D43-4DBA-BDBB-BD981DB9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4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B6CF3-482C-4D25-8DF2-2187EDC77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88314-08AA-420B-A326-9777AD957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2F8B3-12D5-4891-AC2F-F6811A91E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BC53D-C5E1-4F0B-A8DC-D54EE40B8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8B9CD-F259-44C3-A844-A7B63E944503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8F611-6FBF-4630-B7D3-2CB9748B8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44676-52EB-4E5A-84F1-20F179979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26F1-9D43-4DBA-BDBB-BD981DB9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72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E1BCC-5930-4FC4-8D5C-0A104194C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072B-3C90-4BCC-AB81-432272E605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8528BE-827D-4948-9DE1-50107D33B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19B93-A014-466F-A699-F305794A4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8B9CD-F259-44C3-A844-A7B63E944503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A5231-6C99-466D-971E-8FED91444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963FC5-29ED-4FC8-80DB-2BDE923F2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26F1-9D43-4DBA-BDBB-BD981DB9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77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0C1B02-8A86-4E2B-92C7-112AE1254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8D297-E9E1-4191-966D-D70123DEF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685C1-C7E5-440B-B1A2-4F1FB8B3B5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8B9CD-F259-44C3-A844-A7B63E944503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A95E9-6FDE-4892-9145-246D172A6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633A6-3AEF-4CD6-BB00-7A9C5C03C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E26F1-9D43-4DBA-BDBB-BD981DB9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217443" tIns="108723" rIns="217443" bIns="108723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217443" tIns="108723" rIns="217443" bIns="108723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3401" y="113259"/>
            <a:ext cx="412351" cy="515043"/>
          </a:xfrm>
          <a:prstGeom prst="rect">
            <a:avLst/>
          </a:prstGeom>
          <a:solidFill>
            <a:schemeClr val="bg2"/>
          </a:solidFill>
        </p:spPr>
        <p:txBody>
          <a:bodyPr vert="horz" lIns="0" tIns="182641" rIns="0" bIns="182641" rtlCol="0" anchor="ctr">
            <a:spAutoFit/>
          </a:bodyPr>
          <a:lstStyle>
            <a:lvl1pPr algn="ctr">
              <a:defRPr sz="95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4430" y="6802394"/>
            <a:ext cx="12267735" cy="90715"/>
            <a:chOff x="606161" y="2106824"/>
            <a:chExt cx="6205940" cy="1241188"/>
          </a:xfrm>
        </p:grpSpPr>
        <p:sp>
          <p:nvSpPr>
            <p:cNvPr id="7" name="Rectangle 6"/>
            <p:cNvSpPr/>
            <p:nvPr userDrawn="1"/>
          </p:nvSpPr>
          <p:spPr>
            <a:xfrm>
              <a:off x="606161" y="2106824"/>
              <a:ext cx="1241188" cy="12411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latin typeface="Open Sans Light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847349" y="2106824"/>
              <a:ext cx="1241188" cy="12411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latin typeface="Open Sans Light"/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3088537" y="2106824"/>
              <a:ext cx="1241188" cy="12411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latin typeface="Open Sans Light"/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4329725" y="2106824"/>
              <a:ext cx="1241188" cy="124118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latin typeface="Open Sans Light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5570913" y="2106824"/>
              <a:ext cx="1241188" cy="124118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692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543496" rtl="0" eaLnBrk="1" latinLnBrk="0" hangingPunct="1">
        <a:spcBef>
          <a:spcPct val="0"/>
        </a:spcBef>
        <a:buNone/>
        <a:defRPr sz="2949" kern="1200">
          <a:solidFill>
            <a:schemeClr val="bg2"/>
          </a:solidFill>
          <a:latin typeface="Open Sans"/>
          <a:ea typeface="+mj-ea"/>
          <a:cs typeface="Open Sans"/>
        </a:defRPr>
      </a:lvl1pPr>
    </p:titleStyle>
    <p:bodyStyle>
      <a:lvl1pPr marL="0" indent="0" algn="ctr" defTabSz="543496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200" kern="1200">
          <a:solidFill>
            <a:schemeClr val="tx2"/>
          </a:solidFill>
          <a:latin typeface="Open Sans Light"/>
          <a:ea typeface="+mn-ea"/>
          <a:cs typeface="Open Sans Light"/>
        </a:defRPr>
      </a:lvl1pPr>
      <a:lvl2pPr marL="543496" indent="0" algn="ctr" defTabSz="543496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600" kern="1200">
          <a:solidFill>
            <a:schemeClr val="tx2"/>
          </a:solidFill>
          <a:latin typeface="Open Sans"/>
          <a:ea typeface="+mn-ea"/>
          <a:cs typeface="Open Sans"/>
        </a:defRPr>
      </a:lvl2pPr>
      <a:lvl3pPr marL="1086990" indent="0" algn="ctr" defTabSz="543496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600" kern="1200">
          <a:solidFill>
            <a:schemeClr val="tx2"/>
          </a:solidFill>
          <a:latin typeface="Open Sans"/>
          <a:ea typeface="+mn-ea"/>
          <a:cs typeface="Open Sans"/>
        </a:defRPr>
      </a:lvl3pPr>
      <a:lvl4pPr marL="1630490" indent="0" algn="ctr" defTabSz="543496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600" kern="1200">
          <a:solidFill>
            <a:schemeClr val="tx2"/>
          </a:solidFill>
          <a:latin typeface="Open Sans"/>
          <a:ea typeface="+mn-ea"/>
          <a:cs typeface="Open Sans"/>
        </a:defRPr>
      </a:lvl4pPr>
      <a:lvl5pPr marL="2173983" indent="0" algn="ctr" defTabSz="543496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600" kern="1200">
          <a:solidFill>
            <a:schemeClr val="tx2"/>
          </a:solidFill>
          <a:latin typeface="Open Sans"/>
          <a:ea typeface="+mn-ea"/>
          <a:cs typeface="Open Sans"/>
        </a:defRPr>
      </a:lvl5pPr>
      <a:lvl6pPr marL="2989228" indent="-271749" algn="l" defTabSz="54349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725" indent="-271749" algn="l" defTabSz="54349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6222" indent="-271749" algn="l" defTabSz="54349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717" indent="-271749" algn="l" defTabSz="54349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3496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6990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0490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3983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17480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0976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4472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47966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217443" tIns="108723" rIns="217443" bIns="108723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217443" tIns="108723" rIns="217443" bIns="108723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3401" y="113259"/>
            <a:ext cx="412351" cy="515043"/>
          </a:xfrm>
          <a:prstGeom prst="rect">
            <a:avLst/>
          </a:prstGeom>
          <a:solidFill>
            <a:schemeClr val="bg2"/>
          </a:solidFill>
        </p:spPr>
        <p:txBody>
          <a:bodyPr vert="horz" lIns="0" tIns="182641" rIns="0" bIns="182641" rtlCol="0" anchor="ctr">
            <a:spAutoFit/>
          </a:bodyPr>
          <a:lstStyle>
            <a:lvl1pPr algn="ctr">
              <a:defRPr sz="95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4430" y="6802394"/>
            <a:ext cx="12267735" cy="90715"/>
            <a:chOff x="606161" y="2106824"/>
            <a:chExt cx="6205940" cy="1241188"/>
          </a:xfrm>
        </p:grpSpPr>
        <p:sp>
          <p:nvSpPr>
            <p:cNvPr id="7" name="Rectangle 6"/>
            <p:cNvSpPr/>
            <p:nvPr userDrawn="1"/>
          </p:nvSpPr>
          <p:spPr>
            <a:xfrm>
              <a:off x="606161" y="2106824"/>
              <a:ext cx="1241188" cy="12411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solidFill>
                  <a:prstClr val="white"/>
                </a:solidFill>
                <a:latin typeface="Open Sans Light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847349" y="2106824"/>
              <a:ext cx="1241188" cy="12411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solidFill>
                  <a:prstClr val="white"/>
                </a:solidFill>
                <a:latin typeface="Open Sans Light"/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3088537" y="2106824"/>
              <a:ext cx="1241188" cy="12411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solidFill>
                  <a:prstClr val="white"/>
                </a:solidFill>
                <a:latin typeface="Open Sans Light"/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4329725" y="2106824"/>
              <a:ext cx="1241188" cy="124118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solidFill>
                  <a:prstClr val="white"/>
                </a:solidFill>
                <a:latin typeface="Open Sans Light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5570913" y="2106824"/>
              <a:ext cx="1241188" cy="124118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solidFill>
                  <a:prstClr val="white"/>
                </a:solidFill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253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543496" rtl="0" eaLnBrk="1" latinLnBrk="0" hangingPunct="1">
        <a:spcBef>
          <a:spcPct val="0"/>
        </a:spcBef>
        <a:buNone/>
        <a:defRPr sz="2949" kern="1200">
          <a:solidFill>
            <a:schemeClr val="bg2"/>
          </a:solidFill>
          <a:latin typeface="Open Sans"/>
          <a:ea typeface="+mj-ea"/>
          <a:cs typeface="Open Sans"/>
        </a:defRPr>
      </a:lvl1pPr>
    </p:titleStyle>
    <p:bodyStyle>
      <a:lvl1pPr marL="0" indent="0" algn="ctr" defTabSz="543496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200" kern="1200">
          <a:solidFill>
            <a:schemeClr val="tx2"/>
          </a:solidFill>
          <a:latin typeface="Open Sans Light"/>
          <a:ea typeface="+mn-ea"/>
          <a:cs typeface="Open Sans Light"/>
        </a:defRPr>
      </a:lvl1pPr>
      <a:lvl2pPr marL="543496" indent="0" algn="ctr" defTabSz="543496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600" kern="1200">
          <a:solidFill>
            <a:schemeClr val="tx2"/>
          </a:solidFill>
          <a:latin typeface="Open Sans"/>
          <a:ea typeface="+mn-ea"/>
          <a:cs typeface="Open Sans"/>
        </a:defRPr>
      </a:lvl2pPr>
      <a:lvl3pPr marL="1086990" indent="0" algn="ctr" defTabSz="543496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600" kern="1200">
          <a:solidFill>
            <a:schemeClr val="tx2"/>
          </a:solidFill>
          <a:latin typeface="Open Sans"/>
          <a:ea typeface="+mn-ea"/>
          <a:cs typeface="Open Sans"/>
        </a:defRPr>
      </a:lvl3pPr>
      <a:lvl4pPr marL="1630490" indent="0" algn="ctr" defTabSz="543496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600" kern="1200">
          <a:solidFill>
            <a:schemeClr val="tx2"/>
          </a:solidFill>
          <a:latin typeface="Open Sans"/>
          <a:ea typeface="+mn-ea"/>
          <a:cs typeface="Open Sans"/>
        </a:defRPr>
      </a:lvl4pPr>
      <a:lvl5pPr marL="2173983" indent="0" algn="ctr" defTabSz="543496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600" kern="1200">
          <a:solidFill>
            <a:schemeClr val="tx2"/>
          </a:solidFill>
          <a:latin typeface="Open Sans"/>
          <a:ea typeface="+mn-ea"/>
          <a:cs typeface="Open Sans"/>
        </a:defRPr>
      </a:lvl5pPr>
      <a:lvl6pPr marL="2989228" indent="-271749" algn="l" defTabSz="54349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725" indent="-271749" algn="l" defTabSz="54349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6222" indent="-271749" algn="l" defTabSz="54349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717" indent="-271749" algn="l" defTabSz="54349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3496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6990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0490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3983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17480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0976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4472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47966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ects.bilgi.edu.tr/Department/PacketSchedule" TargetMode="Externa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686" y="4150960"/>
            <a:ext cx="8564628" cy="754258"/>
          </a:xfrm>
        </p:spPr>
        <p:txBody>
          <a:bodyPr>
            <a:normAutofit fontScale="90000"/>
          </a:bodyPr>
          <a:lstStyle/>
          <a:p>
            <a:r>
              <a:rPr lang="en-US" sz="4350" b="1"/>
              <a:t> </a:t>
            </a:r>
            <a:br>
              <a:rPr lang="en-US" sz="4350" b="1"/>
            </a:br>
            <a:r>
              <a:rPr lang="en-US" sz="4350" b="1"/>
              <a:t>İstanbul Bilgi </a:t>
            </a:r>
            <a:r>
              <a:rPr lang="en-US" sz="4350" b="1" err="1"/>
              <a:t>Üniversitesi’ne</a:t>
            </a:r>
            <a:r>
              <a:rPr lang="en-US" sz="4350" b="1"/>
              <a:t> </a:t>
            </a:r>
            <a:br>
              <a:rPr lang="en-US" sz="4350" b="1"/>
            </a:br>
            <a:r>
              <a:rPr lang="en-US" sz="4350" b="1" err="1"/>
              <a:t>Hoş</a:t>
            </a:r>
            <a:r>
              <a:rPr lang="en-US" sz="4350" b="1"/>
              <a:t> </a:t>
            </a:r>
            <a:r>
              <a:rPr lang="en-US" sz="4350" b="1" err="1"/>
              <a:t>geldiniz</a:t>
            </a:r>
            <a:endParaRPr lang="en-US" sz="4399" b="1" err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354013"/>
            <a:ext cx="8534400" cy="558359"/>
          </a:xfrm>
        </p:spPr>
        <p:txBody>
          <a:bodyPr>
            <a:normAutofit/>
          </a:bodyPr>
          <a:lstStyle/>
          <a:p>
            <a:r>
              <a:rPr lang="en-US" sz="2000" dirty="0" err="1"/>
              <a:t>Lisansüstü</a:t>
            </a:r>
            <a:r>
              <a:rPr lang="en-US" sz="2000" dirty="0"/>
              <a:t> </a:t>
            </a:r>
            <a:r>
              <a:rPr lang="en-US" sz="2000" dirty="0" err="1"/>
              <a:t>Öğrenci</a:t>
            </a:r>
            <a:r>
              <a:rPr lang="en-US" sz="2000" dirty="0"/>
              <a:t> </a:t>
            </a:r>
            <a:r>
              <a:rPr lang="en-US" sz="2000" dirty="0" err="1"/>
              <a:t>İşleri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5700498" y="5288027"/>
            <a:ext cx="776721" cy="6399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54" tIns="22828" rIns="45654" bIns="22828" rtlCol="0" anchor="ctr"/>
          <a:lstStyle/>
          <a:p>
            <a:pPr algn="ctr"/>
            <a:endParaRPr lang="en-US" sz="900">
              <a:solidFill>
                <a:schemeClr val="accent2"/>
              </a:solidFill>
              <a:latin typeface="Open Sans Light"/>
            </a:endParaRPr>
          </a:p>
        </p:txBody>
      </p:sp>
      <p:pic>
        <p:nvPicPr>
          <p:cNvPr id="4" name="Picture 3" descr="santralistanbul_arisv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5" b="38073"/>
          <a:stretch/>
        </p:blipFill>
        <p:spPr>
          <a:xfrm>
            <a:off x="0" y="302191"/>
            <a:ext cx="12192000" cy="312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2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53885" y="447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r>
              <a:rPr lang="en-US" sz="2000" b="1" err="1">
                <a:latin typeface="Open Sans Light"/>
              </a:rPr>
              <a:t>Dönem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Kaydı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için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tıklayınız</a:t>
            </a:r>
            <a:r>
              <a:rPr lang="en-US" sz="2000" b="1">
                <a:latin typeface="Open Sans Light"/>
              </a:rPr>
              <a:t>. </a:t>
            </a:r>
            <a:endParaRPr lang="tr-TR" sz="2000" b="1">
              <a:latin typeface="Open Sans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06418" y="909849"/>
            <a:ext cx="534600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pic>
        <p:nvPicPr>
          <p:cNvPr id="4098" name="Picture 2" descr="C:\Users\burcak\Downloads\Student- Registration-Kayıt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9" y="1450031"/>
            <a:ext cx="7545857" cy="3560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54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90888" y="447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r>
              <a:rPr lang="en-US" sz="2000" b="1" dirty="0" err="1">
                <a:latin typeface="Open Sans Light"/>
              </a:rPr>
              <a:t>Kişisel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bilgilerinizi</a:t>
            </a:r>
            <a:r>
              <a:rPr lang="en-US" sz="2000" b="1" dirty="0">
                <a:latin typeface="Open Sans Light"/>
              </a:rPr>
              <a:t>, </a:t>
            </a:r>
            <a:r>
              <a:rPr lang="en-US" sz="2000" b="1" dirty="0" err="1">
                <a:latin typeface="Open Sans Light"/>
              </a:rPr>
              <a:t>kredi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yükünüzü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ve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akademik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döneminizi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görebilirsiniz</a:t>
            </a:r>
            <a:r>
              <a:rPr lang="en-US" sz="2000" b="1" dirty="0">
                <a:latin typeface="Open Sans Light"/>
              </a:rPr>
              <a:t>.</a:t>
            </a:r>
          </a:p>
          <a:p>
            <a:pPr algn="ctr"/>
            <a:r>
              <a:rPr lang="en-US" sz="2000" b="1" dirty="0" err="1">
                <a:latin typeface="Open Sans Light"/>
              </a:rPr>
              <a:t>Ayrıca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bu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sayfada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onay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aldığınız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veya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özel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kapasiteye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sahip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olduğunuz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dersleri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görebilirsiniz</a:t>
            </a:r>
            <a:r>
              <a:rPr lang="en-US" sz="2000" b="1" dirty="0">
                <a:latin typeface="Open Sans Light"/>
              </a:rPr>
              <a:t>.</a:t>
            </a:r>
          </a:p>
          <a:p>
            <a:pPr algn="ctr"/>
            <a:endParaRPr lang="en-US" sz="2000" b="1" dirty="0">
              <a:latin typeface="Open Sans Light"/>
            </a:endParaRPr>
          </a:p>
          <a:p>
            <a:pPr algn="ctr"/>
            <a:r>
              <a:rPr lang="en-US" sz="2000" b="1" dirty="0" err="1">
                <a:latin typeface="Open Sans Light"/>
              </a:rPr>
              <a:t>Devam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etmek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için</a:t>
            </a:r>
            <a:r>
              <a:rPr lang="en-US" sz="2000" b="1" dirty="0">
                <a:latin typeface="Open Sans Light"/>
              </a:rPr>
              <a:t> ‘</a:t>
            </a:r>
            <a:r>
              <a:rPr lang="en-US" sz="2000" b="1" dirty="0" err="1">
                <a:latin typeface="Open Sans Light"/>
              </a:rPr>
              <a:t>İleri</a:t>
            </a:r>
            <a:r>
              <a:rPr lang="en-US" sz="2000" b="1" dirty="0">
                <a:latin typeface="Open Sans Light"/>
              </a:rPr>
              <a:t>’ </a:t>
            </a:r>
            <a:r>
              <a:rPr lang="en-US" sz="2000" b="1" dirty="0" err="1">
                <a:latin typeface="Open Sans Light"/>
              </a:rPr>
              <a:t>butonunu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tıklayınız</a:t>
            </a:r>
            <a:r>
              <a:rPr lang="en-US" sz="2000" b="1" dirty="0">
                <a:latin typeface="Open Sans Light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406418" y="909849"/>
            <a:ext cx="534600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pic>
        <p:nvPicPr>
          <p:cNvPr id="5122" name="Picture 2" descr="C:\Users\burcak\Downloads\İstanbul Bilgi University-  Student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19" y="1448565"/>
            <a:ext cx="7548964" cy="35621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75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90888" y="447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r>
              <a:rPr lang="tr-TR" sz="2000" b="1" dirty="0">
                <a:latin typeface="Open Sans Light"/>
              </a:rPr>
              <a:t>Lütfen </a:t>
            </a:r>
            <a:r>
              <a:rPr lang="en-US" sz="2000" b="1" dirty="0">
                <a:latin typeface="Open Sans Light"/>
              </a:rPr>
              <a:t>‘</a:t>
            </a:r>
            <a:r>
              <a:rPr lang="en-US" sz="2000" b="1" dirty="0" err="1">
                <a:latin typeface="Open Sans Light"/>
              </a:rPr>
              <a:t>Kayıt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İşlemleri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Hakkında</a:t>
            </a:r>
            <a:r>
              <a:rPr lang="en-US" sz="2000" b="1" dirty="0">
                <a:latin typeface="Open Sans Light"/>
              </a:rPr>
              <a:t>’</a:t>
            </a:r>
            <a:r>
              <a:rPr lang="tr-TR" sz="2000" b="1" dirty="0">
                <a:latin typeface="Open Sans Light"/>
              </a:rPr>
              <a:t> bölümünü dikkatlice okuyunuz.</a:t>
            </a:r>
          </a:p>
          <a:p>
            <a:pPr algn="ctr"/>
            <a:endParaRPr lang="tr-TR" sz="2000" b="1" dirty="0">
              <a:latin typeface="Open Sans Light"/>
            </a:endParaRPr>
          </a:p>
          <a:p>
            <a:pPr algn="ctr"/>
            <a:r>
              <a:rPr lang="tr-TR" sz="2000" b="1" dirty="0">
                <a:latin typeface="Open Sans Light"/>
              </a:rPr>
              <a:t>Devam etmek için </a:t>
            </a:r>
            <a:r>
              <a:rPr lang="en-US" sz="2000" b="1" dirty="0">
                <a:latin typeface="Open Sans Light"/>
              </a:rPr>
              <a:t>‘</a:t>
            </a:r>
            <a:r>
              <a:rPr lang="en-US" sz="2000" b="1" dirty="0" err="1">
                <a:latin typeface="Open Sans Light"/>
              </a:rPr>
              <a:t>İleri</a:t>
            </a:r>
            <a:r>
              <a:rPr lang="en-US" sz="2000" b="1" dirty="0">
                <a:latin typeface="Open Sans Light"/>
              </a:rPr>
              <a:t>’</a:t>
            </a:r>
            <a:r>
              <a:rPr lang="tr-TR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butonunu</a:t>
            </a:r>
            <a:r>
              <a:rPr lang="en-US" sz="2000" b="1" dirty="0">
                <a:latin typeface="Open Sans Light"/>
              </a:rPr>
              <a:t> </a:t>
            </a:r>
            <a:r>
              <a:rPr lang="tr-TR" sz="2000" b="1" dirty="0">
                <a:latin typeface="Open Sans Light"/>
              </a:rPr>
              <a:t>tıklayın</a:t>
            </a:r>
            <a:r>
              <a:rPr lang="en-US" sz="2000" b="1" dirty="0" err="1">
                <a:latin typeface="Open Sans Light"/>
              </a:rPr>
              <a:t>ız</a:t>
            </a:r>
            <a:r>
              <a:rPr lang="en-US" sz="2000" b="1" dirty="0">
                <a:latin typeface="Open Sans Light"/>
              </a:rPr>
              <a:t>.</a:t>
            </a:r>
            <a:endParaRPr lang="tr-TR" sz="2000" b="1" dirty="0">
              <a:latin typeface="Open Sans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06418" y="909849"/>
            <a:ext cx="534600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pic>
        <p:nvPicPr>
          <p:cNvPr id="6146" name="Picture 2" descr="C:\Users\burcak\Downloads\İstanbul Bilgi University-  Student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58" y="1519867"/>
            <a:ext cx="7104157" cy="33522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14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90888" y="447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r>
              <a:rPr lang="en-US" sz="2000" b="1" dirty="0" err="1">
                <a:latin typeface="Open Sans Light"/>
              </a:rPr>
              <a:t>Lütfen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dönem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kredi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yükünüzü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kontrol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ediniz</a:t>
            </a:r>
            <a:r>
              <a:rPr lang="en-US" sz="2000" b="1" dirty="0">
                <a:latin typeface="Open Sans Light"/>
              </a:rPr>
              <a:t>.</a:t>
            </a:r>
          </a:p>
          <a:p>
            <a:pPr algn="ctr"/>
            <a:r>
              <a:rPr lang="en-US" sz="2000" b="1" dirty="0" err="1">
                <a:latin typeface="Open Sans Light"/>
              </a:rPr>
              <a:t>Devam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etmek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için</a:t>
            </a:r>
            <a:r>
              <a:rPr lang="en-US" sz="2000" b="1" dirty="0">
                <a:latin typeface="Open Sans Light"/>
              </a:rPr>
              <a:t> ‘</a:t>
            </a:r>
            <a:r>
              <a:rPr lang="en-US" sz="2000" b="1" dirty="0" err="1">
                <a:latin typeface="Open Sans Light"/>
              </a:rPr>
              <a:t>İleri</a:t>
            </a:r>
            <a:r>
              <a:rPr lang="en-US" sz="2000" b="1" dirty="0">
                <a:latin typeface="Open Sans Light"/>
              </a:rPr>
              <a:t>’</a:t>
            </a:r>
            <a:r>
              <a:rPr lang="tr-TR" sz="2000" b="1" dirty="0">
                <a:latin typeface="Open Sans Light"/>
              </a:rPr>
              <a:t> 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butonunu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tıklayınız</a:t>
            </a:r>
            <a:r>
              <a:rPr lang="en-US" sz="2000" b="1" dirty="0">
                <a:latin typeface="Open Sans Light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406418" y="909849"/>
            <a:ext cx="534600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pic>
        <p:nvPicPr>
          <p:cNvPr id="7170" name="Picture 2" descr="C:\Users\burcak\Downloads\İstanbul Bilgi University- 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02" y="1562376"/>
            <a:ext cx="7307775" cy="34483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18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90888" y="447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r>
              <a:rPr lang="en-US" sz="2000" b="1" dirty="0" err="1">
                <a:latin typeface="Open Sans Light"/>
              </a:rPr>
              <a:t>Verilen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seçeneklerden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derslerinizi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seçiniz</a:t>
            </a:r>
            <a:r>
              <a:rPr lang="en-US" sz="2000" b="1" dirty="0">
                <a:latin typeface="Open Sans Light"/>
              </a:rPr>
              <a:t>.</a:t>
            </a:r>
          </a:p>
          <a:p>
            <a:pPr algn="ctr"/>
            <a:endParaRPr lang="en-US" sz="2000" b="1" dirty="0">
              <a:latin typeface="Open Sans Light"/>
            </a:endParaRPr>
          </a:p>
          <a:p>
            <a:pPr algn="ctr"/>
            <a:r>
              <a:rPr lang="en-US" sz="2000" b="1" dirty="0" err="1">
                <a:latin typeface="Open Sans Light"/>
              </a:rPr>
              <a:t>Devam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etmek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için</a:t>
            </a:r>
            <a:r>
              <a:rPr lang="en-US" sz="2000" b="1" dirty="0">
                <a:latin typeface="Open Sans Light"/>
              </a:rPr>
              <a:t> ‘</a:t>
            </a:r>
            <a:r>
              <a:rPr lang="en-US" sz="2000" b="1" dirty="0" err="1">
                <a:latin typeface="Open Sans Light"/>
              </a:rPr>
              <a:t>İleri</a:t>
            </a:r>
            <a:r>
              <a:rPr lang="en-US" sz="2000" b="1" dirty="0">
                <a:latin typeface="Open Sans Light"/>
              </a:rPr>
              <a:t>’ </a:t>
            </a:r>
            <a:r>
              <a:rPr lang="en-US" sz="2000" b="1" dirty="0" err="1">
                <a:latin typeface="Open Sans Light"/>
              </a:rPr>
              <a:t>butonunu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tıklayınız</a:t>
            </a:r>
            <a:r>
              <a:rPr lang="en-US" sz="2000" b="1" dirty="0">
                <a:latin typeface="Open Sans Light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406418" y="909849"/>
            <a:ext cx="534600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pic>
        <p:nvPicPr>
          <p:cNvPr id="8194" name="Picture 2" descr="C:\Users\burcak\Downloads\İstanbul Bilgi University- (1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20" y="1781775"/>
            <a:ext cx="6842822" cy="32289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65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90888" y="447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>
              <a:lnSpc>
                <a:spcPct val="80000"/>
              </a:lnSpc>
            </a:pPr>
            <a:r>
              <a:rPr lang="tr-TR" sz="11848" dirty="0">
                <a:solidFill>
                  <a:schemeClr val="bg1"/>
                </a:solidFill>
                <a:latin typeface="Open Sans"/>
                <a:cs typeface="Open Sans"/>
              </a:rPr>
              <a:t> “</a:t>
            </a:r>
          </a:p>
          <a:p>
            <a:pPr algn="ctr"/>
            <a:endParaRPr lang="tr-TR" sz="900" dirty="0">
              <a:latin typeface="Open Sans Light"/>
            </a:endParaRPr>
          </a:p>
          <a:p>
            <a:pPr algn="ctr"/>
            <a:r>
              <a:rPr lang="tr-TR" sz="2000" b="1" dirty="0">
                <a:latin typeface="Open Sans Light"/>
              </a:rPr>
              <a:t>İlgili program altında</a:t>
            </a:r>
            <a:r>
              <a:rPr lang="en-US" sz="2000" b="1" dirty="0">
                <a:latin typeface="Open Sans Light"/>
              </a:rPr>
              <a:t> </a:t>
            </a:r>
            <a:r>
              <a:rPr lang="tr-TR" sz="2000" b="1" dirty="0">
                <a:latin typeface="Open Sans Light"/>
              </a:rPr>
              <a:t>seçmeli </a:t>
            </a:r>
            <a:r>
              <a:rPr lang="en-US" sz="2000" b="1" dirty="0" err="1">
                <a:latin typeface="Open Sans Light"/>
              </a:rPr>
              <a:t>dersiniz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varsa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kayıt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olmak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istediğiniz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dersi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seçerek</a:t>
            </a:r>
            <a:endParaRPr lang="tr-TR" sz="2000" b="1" dirty="0">
              <a:latin typeface="Open Sans Light"/>
            </a:endParaRPr>
          </a:p>
          <a:p>
            <a:pPr algn="ctr"/>
            <a:r>
              <a:rPr lang="en-US" sz="2000" b="1" dirty="0">
                <a:latin typeface="Open Sans Light"/>
              </a:rPr>
              <a:t>d</a:t>
            </a:r>
            <a:r>
              <a:rPr lang="tr-TR" sz="2000" b="1" dirty="0" err="1">
                <a:latin typeface="Open Sans Light"/>
              </a:rPr>
              <a:t>evam</a:t>
            </a:r>
            <a:r>
              <a:rPr lang="tr-TR" sz="2000" b="1" dirty="0">
                <a:latin typeface="Open Sans Light"/>
              </a:rPr>
              <a:t> etmek için </a:t>
            </a:r>
            <a:r>
              <a:rPr lang="en-US" sz="2000" b="1" dirty="0">
                <a:latin typeface="Open Sans Light"/>
              </a:rPr>
              <a:t>‘</a:t>
            </a:r>
            <a:r>
              <a:rPr lang="en-US" sz="2000" b="1" dirty="0" err="1">
                <a:latin typeface="Open Sans Light"/>
              </a:rPr>
              <a:t>İleri</a:t>
            </a:r>
            <a:r>
              <a:rPr lang="en-US" sz="2000" b="1" dirty="0">
                <a:latin typeface="Open Sans Light"/>
              </a:rPr>
              <a:t>’ </a:t>
            </a:r>
            <a:r>
              <a:rPr lang="en-US" sz="2000" b="1" dirty="0" err="1">
                <a:latin typeface="Open Sans Light"/>
              </a:rPr>
              <a:t>butonunu</a:t>
            </a:r>
            <a:r>
              <a:rPr lang="tr-TR" sz="2000" b="1" dirty="0">
                <a:latin typeface="Open Sans Light"/>
              </a:rPr>
              <a:t> tıklayın</a:t>
            </a:r>
            <a:r>
              <a:rPr lang="en-US" sz="2000" b="1" dirty="0" err="1">
                <a:latin typeface="Open Sans Light"/>
              </a:rPr>
              <a:t>ız</a:t>
            </a:r>
            <a:r>
              <a:rPr lang="en-US" sz="2000" b="1" dirty="0">
                <a:latin typeface="Open Sans Light"/>
              </a:rPr>
              <a:t>.</a:t>
            </a:r>
            <a:endParaRPr lang="tr-TR" sz="2000" b="1" dirty="0">
              <a:latin typeface="Open Sans Light"/>
            </a:endParaRPr>
          </a:p>
          <a:p>
            <a:pPr algn="ctr"/>
            <a:endParaRPr lang="tr-TR" sz="900" dirty="0">
              <a:latin typeface="Open Sans Light"/>
            </a:endParaRPr>
          </a:p>
          <a:p>
            <a:pPr algn="ctr"/>
            <a:endParaRPr lang="tr-TR" sz="900" dirty="0">
              <a:latin typeface="Open Sans Light"/>
            </a:endParaRPr>
          </a:p>
          <a:p>
            <a:pPr algn="ctr"/>
            <a:endParaRPr lang="tr-TR" sz="900" dirty="0">
              <a:latin typeface="Open Sans Light"/>
            </a:endParaRPr>
          </a:p>
          <a:p>
            <a:pPr algn="ctr"/>
            <a:endParaRPr lang="tr-TR" sz="900" dirty="0">
              <a:latin typeface="Open Sans Light"/>
            </a:endParaRPr>
          </a:p>
          <a:p>
            <a:pPr algn="ctr"/>
            <a:endParaRPr lang="en-US" sz="900" dirty="0">
              <a:latin typeface="Open Sans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pic>
        <p:nvPicPr>
          <p:cNvPr id="9218" name="Picture 2" descr="C:\Users\burcak\Downloads\İstanbul Bilgi University- (1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5" y="1779025"/>
            <a:ext cx="7362730" cy="3474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37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90888" y="447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>
              <a:lnSpc>
                <a:spcPct val="80000"/>
              </a:lnSpc>
            </a:pPr>
            <a:r>
              <a:rPr lang="tr-TR" sz="11848" dirty="0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  <a:endParaRPr lang="tr-TR" sz="900" dirty="0">
              <a:latin typeface="Open Sans Light"/>
            </a:endParaRPr>
          </a:p>
          <a:p>
            <a:pPr algn="ctr"/>
            <a:r>
              <a:rPr lang="en-US" sz="2000" b="1" dirty="0" err="1">
                <a:latin typeface="Open Sans Light"/>
              </a:rPr>
              <a:t>Seçtiğiniz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dersi</a:t>
            </a:r>
            <a:r>
              <a:rPr lang="en-US" sz="2000" b="1" dirty="0">
                <a:latin typeface="Open Sans Light"/>
              </a:rPr>
              <a:t>  </a:t>
            </a:r>
            <a:r>
              <a:rPr lang="en-US" sz="2000" b="1" dirty="0" err="1">
                <a:latin typeface="Open Sans Light"/>
              </a:rPr>
              <a:t>görebilirsiniz</a:t>
            </a:r>
            <a:r>
              <a:rPr lang="en-US" sz="2000" b="1" dirty="0">
                <a:latin typeface="Open Sans Light"/>
              </a:rPr>
              <a:t>. </a:t>
            </a:r>
            <a:endParaRPr lang="tr-TR" sz="2000" b="1" dirty="0">
              <a:latin typeface="Open Sans Light"/>
            </a:endParaRPr>
          </a:p>
          <a:p>
            <a:pPr algn="ctr"/>
            <a:endParaRPr lang="tr-TR" sz="2000" b="1" dirty="0">
              <a:latin typeface="Open Sans Light"/>
            </a:endParaRPr>
          </a:p>
          <a:p>
            <a:pPr algn="ctr"/>
            <a:r>
              <a:rPr lang="tr-TR" sz="2000" b="1" dirty="0">
                <a:latin typeface="Open Sans Light"/>
              </a:rPr>
              <a:t>Devam etmek için </a:t>
            </a:r>
            <a:r>
              <a:rPr lang="en-US" sz="2000" b="1" dirty="0">
                <a:latin typeface="Open Sans Light"/>
              </a:rPr>
              <a:t>‘</a:t>
            </a:r>
            <a:r>
              <a:rPr lang="en-US" sz="2000" b="1" dirty="0" err="1">
                <a:latin typeface="Open Sans Light"/>
              </a:rPr>
              <a:t>İleri</a:t>
            </a:r>
            <a:r>
              <a:rPr lang="en-US" sz="2000" b="1" dirty="0">
                <a:latin typeface="Open Sans Light"/>
              </a:rPr>
              <a:t>’</a:t>
            </a:r>
            <a:r>
              <a:rPr lang="tr-TR" sz="2000" b="1" dirty="0">
                <a:latin typeface="Open Sans Light"/>
              </a:rPr>
              <a:t> 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butonunu</a:t>
            </a:r>
            <a:r>
              <a:rPr lang="en-US" sz="2000" b="1" dirty="0">
                <a:latin typeface="Open Sans Light"/>
              </a:rPr>
              <a:t> </a:t>
            </a:r>
            <a:r>
              <a:rPr lang="tr-TR" sz="2000" b="1" dirty="0">
                <a:latin typeface="Open Sans Light"/>
              </a:rPr>
              <a:t>tıklayın</a:t>
            </a:r>
            <a:r>
              <a:rPr lang="en-US" sz="2000" b="1" dirty="0" err="1">
                <a:latin typeface="Open Sans Light"/>
              </a:rPr>
              <a:t>ız</a:t>
            </a:r>
            <a:r>
              <a:rPr lang="en-US" sz="2000" b="1" dirty="0">
                <a:latin typeface="Open Sans Light"/>
              </a:rPr>
              <a:t>.</a:t>
            </a:r>
            <a:endParaRPr lang="tr-TR" sz="2000" b="1" dirty="0">
              <a:latin typeface="Open Sans Light"/>
            </a:endParaRPr>
          </a:p>
          <a:p>
            <a:pPr algn="ctr"/>
            <a:endParaRPr lang="en-US" sz="900" dirty="0">
              <a:latin typeface="Open Sans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pic>
        <p:nvPicPr>
          <p:cNvPr id="19459" name="Picture 3" descr="C:\Users\burcak\Downloads\İstanbul Bilgi University- (3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93" y="1908428"/>
            <a:ext cx="7361916" cy="34739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76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90888" y="447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r>
              <a:rPr lang="tr-TR" sz="11848" dirty="0">
                <a:solidFill>
                  <a:schemeClr val="bg1"/>
                </a:solidFill>
                <a:latin typeface="Open Sans"/>
                <a:cs typeface="Open Sans"/>
              </a:rPr>
              <a:t> “</a:t>
            </a:r>
          </a:p>
          <a:p>
            <a:pPr algn="ctr"/>
            <a:r>
              <a:rPr lang="tr-TR" sz="2000" b="1" dirty="0">
                <a:latin typeface="Open Sans Light"/>
              </a:rPr>
              <a:t>Ekranda eğitmen, kampüs, </a:t>
            </a:r>
            <a:r>
              <a:rPr lang="en-US" sz="2000" b="1" dirty="0" err="1">
                <a:latin typeface="Open Sans Light"/>
              </a:rPr>
              <a:t>boş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kapasite</a:t>
            </a:r>
            <a:r>
              <a:rPr lang="tr-TR" sz="2000" b="1" dirty="0">
                <a:latin typeface="Open Sans Light"/>
              </a:rPr>
              <a:t> bilgilerini </a:t>
            </a:r>
            <a:r>
              <a:rPr lang="en-US" sz="2000" b="1" dirty="0" err="1">
                <a:latin typeface="Open Sans Light"/>
              </a:rPr>
              <a:t>görüntüleyebilir</a:t>
            </a:r>
            <a:r>
              <a:rPr lang="tr-TR" sz="2000" b="1" dirty="0">
                <a:latin typeface="Open Sans Light"/>
              </a:rPr>
              <a:t> ve </a:t>
            </a:r>
            <a:r>
              <a:rPr lang="en-US" sz="2000" b="1" dirty="0" err="1">
                <a:latin typeface="Open Sans Light"/>
              </a:rPr>
              <a:t>dersin</a:t>
            </a:r>
            <a:r>
              <a:rPr lang="tr-TR" sz="2000" b="1" dirty="0">
                <a:latin typeface="Open Sans Light"/>
              </a:rPr>
              <a:t> seçtiğiniz başka bir </a:t>
            </a:r>
            <a:r>
              <a:rPr lang="en-US" sz="2000" b="1" dirty="0" err="1">
                <a:latin typeface="Open Sans Light"/>
              </a:rPr>
              <a:t>ders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ile</a:t>
            </a:r>
            <a:r>
              <a:rPr lang="tr-TR" sz="2000" b="1" dirty="0">
                <a:latin typeface="Open Sans Light"/>
              </a:rPr>
              <a:t> çakışıp çakışmadığını da görebilirsiniz.</a:t>
            </a:r>
            <a:endParaRPr lang="en-US" sz="2000" b="1" dirty="0">
              <a:latin typeface="Open Sans Light"/>
            </a:endParaRPr>
          </a:p>
          <a:p>
            <a:pPr algn="ctr"/>
            <a:endParaRPr lang="tr-TR" sz="2000" b="1" dirty="0">
              <a:latin typeface="Open Sans Light"/>
            </a:endParaRPr>
          </a:p>
          <a:p>
            <a:pPr algn="ctr"/>
            <a:r>
              <a:rPr lang="tr-TR" sz="2000" b="1" dirty="0">
                <a:latin typeface="Open Sans Light"/>
              </a:rPr>
              <a:t>  Devam etmek için </a:t>
            </a:r>
            <a:r>
              <a:rPr lang="en-US" sz="2000" b="1" dirty="0">
                <a:latin typeface="Open Sans Light"/>
              </a:rPr>
              <a:t>‘</a:t>
            </a:r>
            <a:r>
              <a:rPr lang="en-US" sz="2000" b="1" dirty="0" err="1">
                <a:latin typeface="Open Sans Light"/>
              </a:rPr>
              <a:t>İleri</a:t>
            </a:r>
            <a:r>
              <a:rPr lang="en-US" sz="2000" b="1" dirty="0">
                <a:latin typeface="Open Sans Light"/>
              </a:rPr>
              <a:t>’ </a:t>
            </a:r>
            <a:r>
              <a:rPr lang="en-US" sz="2000" b="1" dirty="0" err="1">
                <a:latin typeface="Open Sans Light"/>
              </a:rPr>
              <a:t>butonunu</a:t>
            </a:r>
            <a:r>
              <a:rPr lang="tr-TR" sz="2000" b="1" dirty="0">
                <a:latin typeface="Open Sans Light"/>
              </a:rPr>
              <a:t> tıklayın</a:t>
            </a:r>
            <a:r>
              <a:rPr lang="en-US" sz="2000" b="1" dirty="0" err="1">
                <a:latin typeface="Open Sans Light"/>
              </a:rPr>
              <a:t>ız</a:t>
            </a:r>
            <a:r>
              <a:rPr lang="en-US" sz="2000" b="1" dirty="0">
                <a:latin typeface="Open Sans Light"/>
              </a:rPr>
              <a:t>.</a:t>
            </a:r>
            <a:endParaRPr lang="tr-TR" sz="2000" b="1" dirty="0">
              <a:latin typeface="Open Sans Light"/>
            </a:endParaRPr>
          </a:p>
          <a:p>
            <a:pPr algn="ctr"/>
            <a:endParaRPr lang="tr-TR" sz="900" dirty="0">
              <a:latin typeface="Open Sans Light"/>
            </a:endParaRPr>
          </a:p>
          <a:p>
            <a:pPr algn="ctr"/>
            <a:endParaRPr lang="tr-TR" sz="900" dirty="0">
              <a:latin typeface="Open Sans Light"/>
            </a:endParaRPr>
          </a:p>
          <a:p>
            <a:pPr algn="ctr"/>
            <a:endParaRPr lang="tr-TR" sz="900" dirty="0">
              <a:latin typeface="Open Sans Light"/>
            </a:endParaRPr>
          </a:p>
          <a:p>
            <a:pPr algn="ctr"/>
            <a:endParaRPr lang="en-US" sz="900" dirty="0">
              <a:latin typeface="Open Sans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406021" y="5290215"/>
            <a:ext cx="26185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pic>
        <p:nvPicPr>
          <p:cNvPr id="2" name="Picture 2" descr="C:\Users\burcak\Downloads\İstanbul Bilgi University- (2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00" y="1806530"/>
            <a:ext cx="7382645" cy="34836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02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90888" y="447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r>
              <a:rPr lang="en-US" sz="2000" b="1" dirty="0" err="1">
                <a:latin typeface="Open Sans Light"/>
              </a:rPr>
              <a:t>Kayıt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Durumunuzu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görebilirsiniz</a:t>
            </a:r>
            <a:r>
              <a:rPr lang="en-US" sz="2000" b="1" dirty="0">
                <a:latin typeface="Open Sans Light"/>
              </a:rPr>
              <a:t> </a:t>
            </a:r>
          </a:p>
          <a:p>
            <a:pPr algn="ctr"/>
            <a:endParaRPr lang="en-US" sz="2000" b="1" dirty="0">
              <a:latin typeface="Open Sans Light"/>
            </a:endParaRPr>
          </a:p>
          <a:p>
            <a:pPr algn="ctr"/>
            <a:endParaRPr lang="en-US" sz="2000" b="1" dirty="0">
              <a:latin typeface="Open Sans Light"/>
            </a:endParaRPr>
          </a:p>
          <a:p>
            <a:pPr algn="ctr"/>
            <a:r>
              <a:rPr lang="en-US" sz="2000" b="1" dirty="0" err="1">
                <a:latin typeface="Open Sans Light"/>
              </a:rPr>
              <a:t>Devam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etmek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için</a:t>
            </a:r>
            <a:r>
              <a:rPr lang="en-US" sz="2000" b="1" dirty="0">
                <a:latin typeface="Open Sans Light"/>
              </a:rPr>
              <a:t> ‘</a:t>
            </a:r>
            <a:r>
              <a:rPr lang="en-US" sz="2000" b="1" dirty="0" err="1">
                <a:latin typeface="Open Sans Light"/>
              </a:rPr>
              <a:t>İleri</a:t>
            </a:r>
            <a:r>
              <a:rPr lang="en-US" sz="2000" b="1" dirty="0">
                <a:latin typeface="Open Sans Light"/>
              </a:rPr>
              <a:t>’</a:t>
            </a:r>
            <a:r>
              <a:rPr lang="tr-TR" sz="2000" b="1" dirty="0">
                <a:latin typeface="Open Sans Light"/>
              </a:rPr>
              <a:t> 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butonunu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tıklayınız</a:t>
            </a:r>
            <a:r>
              <a:rPr lang="en-US" sz="2000" b="1" dirty="0">
                <a:latin typeface="Open Sans Light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8284054" y="1391507"/>
            <a:ext cx="756938" cy="19155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1848" dirty="0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  <a:endParaRPr lang="en-US" sz="11848" dirty="0"/>
          </a:p>
        </p:txBody>
      </p:sp>
      <p:pic>
        <p:nvPicPr>
          <p:cNvPr id="10242" name="Picture 2" descr="C:\Users\burcak\Downloads\İstanbul Bilgi University- (1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9" y="1468224"/>
            <a:ext cx="7598547" cy="35855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91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90888" y="447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endParaRPr lang="tr-TR" sz="900" dirty="0">
              <a:latin typeface="Open Sans Light"/>
            </a:endParaRPr>
          </a:p>
          <a:p>
            <a:pPr algn="ctr"/>
            <a:r>
              <a:rPr lang="tr-TR" sz="2000" b="1" dirty="0">
                <a:latin typeface="Open Sans Light"/>
              </a:rPr>
              <a:t>Dersleri seçtikten sonra</a:t>
            </a:r>
          </a:p>
          <a:p>
            <a:pPr algn="ctr"/>
            <a:endParaRPr lang="tr-TR" sz="2000" b="1" dirty="0">
              <a:latin typeface="Open Sans Light"/>
            </a:endParaRPr>
          </a:p>
          <a:p>
            <a:pPr algn="ctr"/>
            <a:r>
              <a:rPr lang="tr-TR" sz="2000" b="1" dirty="0">
                <a:latin typeface="Open Sans Light"/>
              </a:rPr>
              <a:t>Devam etmek için </a:t>
            </a:r>
            <a:r>
              <a:rPr lang="en-US" sz="2000" b="1" dirty="0">
                <a:latin typeface="Open Sans Light"/>
              </a:rPr>
              <a:t>‘</a:t>
            </a:r>
            <a:r>
              <a:rPr lang="en-US" sz="2000" b="1" dirty="0" err="1">
                <a:latin typeface="Open Sans Light"/>
              </a:rPr>
              <a:t>İleri</a:t>
            </a:r>
            <a:r>
              <a:rPr lang="en-US" sz="2000" b="1" dirty="0">
                <a:latin typeface="Open Sans Light"/>
              </a:rPr>
              <a:t>’</a:t>
            </a:r>
            <a:r>
              <a:rPr lang="tr-TR" sz="2000" b="1" dirty="0">
                <a:latin typeface="Open Sans Light"/>
              </a:rPr>
              <a:t> 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butonunu</a:t>
            </a:r>
            <a:r>
              <a:rPr lang="tr-TR" sz="2000" b="1" dirty="0">
                <a:latin typeface="Open Sans Light"/>
              </a:rPr>
              <a:t> tıklayın</a:t>
            </a:r>
            <a:r>
              <a:rPr lang="en-US" sz="2000" b="1" dirty="0" err="1">
                <a:latin typeface="Open Sans Light"/>
              </a:rPr>
              <a:t>ız</a:t>
            </a:r>
            <a:r>
              <a:rPr lang="en-US" sz="2000" b="1" dirty="0">
                <a:latin typeface="Open Sans Light"/>
              </a:rPr>
              <a:t>.</a:t>
            </a:r>
            <a:endParaRPr lang="tr-TR" sz="2000" b="1" dirty="0">
              <a:latin typeface="Open Sans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8284054" y="1391507"/>
            <a:ext cx="756938" cy="19155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  <a:endParaRPr lang="en-US" sz="11848"/>
          </a:p>
        </p:txBody>
      </p:sp>
      <p:pic>
        <p:nvPicPr>
          <p:cNvPr id="11266" name="Picture 2" descr="C:\Users\burcak\Downloads\İstanbul Bilgi University- (1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78" y="1391507"/>
            <a:ext cx="7452003" cy="35164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34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686" y="2153150"/>
            <a:ext cx="8564628" cy="754258"/>
          </a:xfrm>
        </p:spPr>
        <p:txBody>
          <a:bodyPr/>
          <a:lstStyle/>
          <a:p>
            <a:br>
              <a:rPr lang="en-US" sz="4800" b="1" dirty="0"/>
            </a:br>
            <a:r>
              <a:rPr lang="en-US" sz="4800" b="1" dirty="0" err="1"/>
              <a:t>Yüksek</a:t>
            </a:r>
            <a:r>
              <a:rPr lang="en-US" sz="4800" b="1" dirty="0"/>
              <a:t> </a:t>
            </a:r>
            <a:r>
              <a:rPr lang="en-US" sz="4800" b="1" dirty="0" err="1"/>
              <a:t>Lisans</a:t>
            </a:r>
            <a:r>
              <a:rPr lang="en-US" sz="4800" b="1" dirty="0"/>
              <a:t> </a:t>
            </a:r>
            <a:r>
              <a:rPr lang="tr-TR" sz="4800" b="1" dirty="0"/>
              <a:t>Öğrencileri </a:t>
            </a:r>
            <a:r>
              <a:rPr lang="en-US" sz="4800" b="1" dirty="0" err="1"/>
              <a:t>i</a:t>
            </a:r>
            <a:r>
              <a:rPr lang="tr-TR" sz="4800" b="1" dirty="0" err="1"/>
              <a:t>çin</a:t>
            </a:r>
            <a:r>
              <a:rPr lang="tr-TR" sz="4800" b="1" dirty="0"/>
              <a:t> </a:t>
            </a:r>
            <a:r>
              <a:rPr lang="en-US" sz="4800" b="1" dirty="0" err="1"/>
              <a:t>Adım</a:t>
            </a:r>
            <a:r>
              <a:rPr lang="en-US" sz="4800" b="1" dirty="0"/>
              <a:t> </a:t>
            </a:r>
            <a:r>
              <a:rPr lang="en-US" sz="4800" b="1" dirty="0" err="1"/>
              <a:t>Adım</a:t>
            </a:r>
            <a:r>
              <a:rPr lang="en-US" sz="4800" b="1" dirty="0"/>
              <a:t> </a:t>
            </a:r>
            <a:br>
              <a:rPr lang="en-US" sz="4800" b="1" dirty="0"/>
            </a:br>
            <a:r>
              <a:rPr lang="tr-TR" sz="4800" b="1" dirty="0"/>
              <a:t>Ders Kaydı</a:t>
            </a:r>
            <a:endParaRPr lang="en-US" sz="4800" b="1" dirty="0"/>
          </a:p>
        </p:txBody>
      </p:sp>
      <p:sp>
        <p:nvSpPr>
          <p:cNvPr id="6" name="Rectangle 5"/>
          <p:cNvSpPr/>
          <p:nvPr/>
        </p:nvSpPr>
        <p:spPr>
          <a:xfrm>
            <a:off x="5700497" y="3967197"/>
            <a:ext cx="776721" cy="397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64" tIns="22833" rIns="45664" bIns="22833" rtlCol="0" anchor="ctr"/>
          <a:lstStyle/>
          <a:p>
            <a:pPr algn="ctr" defTabSz="543496"/>
            <a:endParaRPr lang="en-US" sz="2150">
              <a:solidFill>
                <a:srgbClr val="BB0500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26756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92106" y="10067"/>
            <a:ext cx="4399894" cy="687830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r>
              <a:rPr lang="tr-TR" sz="2000" b="1" dirty="0">
                <a:latin typeface="Open Sans Light"/>
              </a:rPr>
              <a:t>Kaydınızı</a:t>
            </a:r>
            <a:r>
              <a:rPr lang="en-US" sz="2000" b="1" dirty="0">
                <a:latin typeface="Open Sans Light"/>
              </a:rPr>
              <a:t>, </a:t>
            </a:r>
            <a:r>
              <a:rPr lang="en-US" sz="2000" b="1" dirty="0" err="1">
                <a:latin typeface="Open Sans Light"/>
              </a:rPr>
              <a:t>dönemlik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ders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yükü</a:t>
            </a:r>
            <a:r>
              <a:rPr lang="en-US" sz="2000" b="1" dirty="0">
                <a:latin typeface="Open Sans Light"/>
              </a:rPr>
              <a:t>  </a:t>
            </a:r>
            <a:r>
              <a:rPr lang="en-US" sz="2000" b="1" dirty="0" err="1">
                <a:latin typeface="Open Sans Light"/>
              </a:rPr>
              <a:t>seçme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işlemini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tamamladıysanız</a:t>
            </a:r>
            <a:r>
              <a:rPr lang="en-US" sz="2000" b="1" dirty="0">
                <a:latin typeface="Open Sans Light"/>
              </a:rPr>
              <a:t> </a:t>
            </a:r>
            <a:r>
              <a:rPr lang="tr-TR" sz="2000" b="1" dirty="0">
                <a:latin typeface="Open Sans Light"/>
              </a:rPr>
              <a:t> </a:t>
            </a:r>
            <a:r>
              <a:rPr lang="en-US" sz="2000" b="1" dirty="0">
                <a:latin typeface="Open Sans Light"/>
              </a:rPr>
              <a:t>d</a:t>
            </a:r>
            <a:r>
              <a:rPr lang="tr-TR" sz="2000" b="1" dirty="0" err="1">
                <a:latin typeface="Open Sans Light"/>
              </a:rPr>
              <a:t>evam</a:t>
            </a:r>
            <a:r>
              <a:rPr lang="tr-TR" sz="2000" b="1" dirty="0">
                <a:latin typeface="Open Sans Light"/>
              </a:rPr>
              <a:t> etmek için </a:t>
            </a:r>
            <a:r>
              <a:rPr lang="en-US" sz="2000" b="1" dirty="0">
                <a:latin typeface="Open Sans Light"/>
              </a:rPr>
              <a:t>‘</a:t>
            </a:r>
            <a:r>
              <a:rPr lang="en-US" sz="2000" b="1" dirty="0" err="1">
                <a:latin typeface="Open Sans Light"/>
              </a:rPr>
              <a:t>İleri</a:t>
            </a:r>
            <a:r>
              <a:rPr lang="en-US" sz="2000" b="1" dirty="0">
                <a:latin typeface="Open Sans Light"/>
              </a:rPr>
              <a:t>’ </a:t>
            </a:r>
            <a:r>
              <a:rPr lang="en-US" sz="2000" b="1" dirty="0" err="1">
                <a:latin typeface="Open Sans Light"/>
              </a:rPr>
              <a:t>butonunu</a:t>
            </a:r>
            <a:r>
              <a:rPr lang="tr-TR" sz="2000" b="1" dirty="0">
                <a:latin typeface="Open Sans Light"/>
              </a:rPr>
              <a:t> tıklayın</a:t>
            </a:r>
            <a:r>
              <a:rPr lang="en-US" sz="2000" b="1" dirty="0" err="1">
                <a:latin typeface="Open Sans Light"/>
              </a:rPr>
              <a:t>ız</a:t>
            </a:r>
            <a:r>
              <a:rPr lang="en-US" sz="2000" b="1" dirty="0">
                <a:latin typeface="Open Sans Light"/>
              </a:rPr>
              <a:t>.</a:t>
            </a:r>
            <a:endParaRPr lang="tr-TR" sz="2000" b="1" dirty="0">
              <a:latin typeface="Open Sans Light"/>
            </a:endParaRPr>
          </a:p>
          <a:p>
            <a:pPr algn="ctr"/>
            <a:r>
              <a:rPr lang="en-US" sz="2000" b="1" dirty="0" err="1">
                <a:latin typeface="Open Sans Light"/>
              </a:rPr>
              <a:t>Ders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kaydınızda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değişiklik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yapmak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istiyorsanız</a:t>
            </a:r>
            <a:endParaRPr lang="tr-TR" sz="2000" b="1" dirty="0">
              <a:latin typeface="Open Sans Light"/>
            </a:endParaRPr>
          </a:p>
          <a:p>
            <a:pPr algn="ctr"/>
            <a:r>
              <a:rPr lang="tr-TR" sz="2000" b="1" dirty="0">
                <a:latin typeface="Open Sans Light"/>
              </a:rPr>
              <a:t>'geri al' düğmesine </a:t>
            </a:r>
            <a:r>
              <a:rPr lang="tr-TR" sz="2000" b="1" dirty="0" err="1">
                <a:latin typeface="Open Sans Light"/>
              </a:rPr>
              <a:t>tıklay</a:t>
            </a:r>
            <a:r>
              <a:rPr lang="en-US" sz="2000" b="1" dirty="0">
                <a:latin typeface="Open Sans Light"/>
              </a:rPr>
              <a:t>arak </a:t>
            </a:r>
            <a:r>
              <a:rPr lang="en-US" sz="2000" b="1" dirty="0" err="1">
                <a:latin typeface="Open Sans Light"/>
              </a:rPr>
              <a:t>ders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kayıt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işleminizi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güncelleyebilirsiniz</a:t>
            </a:r>
            <a:r>
              <a:rPr lang="tr-TR" sz="2000" b="1" dirty="0">
                <a:latin typeface="Open Sans Light"/>
              </a:rPr>
              <a:t>.</a:t>
            </a:r>
            <a:endParaRPr lang="en-US" sz="2000" b="1" dirty="0">
              <a:latin typeface="Open Sans Light"/>
            </a:endParaRPr>
          </a:p>
          <a:p>
            <a:pPr algn="ctr"/>
            <a:endParaRPr lang="tr-TR" sz="2000" b="1" dirty="0">
              <a:latin typeface="Open Sans Light"/>
            </a:endParaRPr>
          </a:p>
          <a:p>
            <a:pPr algn="ctr"/>
            <a:r>
              <a:rPr lang="en-US" sz="2000" b="1" dirty="0" err="1">
                <a:latin typeface="Open Sans Light"/>
              </a:rPr>
              <a:t>Ders</a:t>
            </a:r>
            <a:r>
              <a:rPr lang="tr-TR" sz="2000" b="1" dirty="0">
                <a:latin typeface="Open Sans Light"/>
              </a:rPr>
              <a:t> kaydınızı en baştan yapmak istiyorsanız, 'Yeniden </a:t>
            </a:r>
            <a:r>
              <a:rPr lang="tr-TR" sz="2000" b="1" dirty="0" err="1">
                <a:latin typeface="Open Sans Light"/>
              </a:rPr>
              <a:t>Başlat'ı</a:t>
            </a:r>
            <a:r>
              <a:rPr lang="tr-TR" sz="2000" b="1" dirty="0">
                <a:latin typeface="Open Sans Light"/>
              </a:rPr>
              <a:t> seçin</a:t>
            </a:r>
            <a:r>
              <a:rPr lang="en-US" sz="2000" b="1" dirty="0" err="1">
                <a:latin typeface="Open Sans Light"/>
              </a:rPr>
              <a:t>iz</a:t>
            </a:r>
            <a:r>
              <a:rPr lang="en-US" sz="2000" b="1" dirty="0">
                <a:latin typeface="Open Sans Light"/>
              </a:rPr>
              <a:t>.</a:t>
            </a:r>
            <a:endParaRPr lang="tr-TR" sz="900" dirty="0">
              <a:latin typeface="Open Sans Light"/>
            </a:endParaRPr>
          </a:p>
          <a:p>
            <a:pPr algn="ctr"/>
            <a:endParaRPr lang="en-US" sz="900" dirty="0">
              <a:latin typeface="Open Sans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8284054" y="504694"/>
            <a:ext cx="756938" cy="19155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  <a:endParaRPr lang="en-US" sz="11848"/>
          </a:p>
        </p:txBody>
      </p:sp>
      <p:pic>
        <p:nvPicPr>
          <p:cNvPr id="13314" name="Picture 2" descr="C:\Users\burcak\Downloads\İstanbul Bilgi University- (2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29" y="1620687"/>
            <a:ext cx="7474010" cy="3526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88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82486" y="447"/>
            <a:ext cx="4409514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endParaRPr lang="tr-TR" sz="900" dirty="0">
              <a:latin typeface="Open Sans Light"/>
            </a:endParaRPr>
          </a:p>
          <a:p>
            <a:pPr algn="ctr"/>
            <a:r>
              <a:rPr lang="tr-TR" sz="2000" b="1" dirty="0">
                <a:latin typeface="Open Sans Light"/>
              </a:rPr>
              <a:t>Kaydınızı </a:t>
            </a:r>
            <a:r>
              <a:rPr lang="tr-TR" sz="2000" b="1" dirty="0" err="1">
                <a:latin typeface="Open Sans Light"/>
              </a:rPr>
              <a:t>tamamlay</a:t>
            </a:r>
            <a:r>
              <a:rPr lang="en-US" sz="2000" b="1" dirty="0" err="1">
                <a:latin typeface="Open Sans Light"/>
              </a:rPr>
              <a:t>abilirsiniz</a:t>
            </a:r>
            <a:r>
              <a:rPr lang="tr-TR" sz="2000" b="1" dirty="0">
                <a:latin typeface="Open Sans Light"/>
              </a:rPr>
              <a:t>.</a:t>
            </a:r>
          </a:p>
          <a:p>
            <a:pPr algn="ctr"/>
            <a:endParaRPr lang="tr-TR" sz="2000" b="1" dirty="0">
              <a:latin typeface="Open Sans Light"/>
            </a:endParaRPr>
          </a:p>
          <a:p>
            <a:pPr algn="ctr"/>
            <a:r>
              <a:rPr lang="tr-TR" sz="2000" b="1" dirty="0">
                <a:latin typeface="Open Sans Light"/>
              </a:rPr>
              <a:t>Lütfen bilgileri dikkatlice okuyunuz</a:t>
            </a:r>
            <a:r>
              <a:rPr lang="en-US" sz="2000" b="1" dirty="0">
                <a:latin typeface="Open Sans Light"/>
              </a:rPr>
              <a:t>.</a:t>
            </a:r>
            <a:endParaRPr lang="tr-TR" sz="2000" b="1" dirty="0">
              <a:latin typeface="Open Sans Light"/>
            </a:endParaRPr>
          </a:p>
          <a:p>
            <a:pPr algn="ctr"/>
            <a:endParaRPr lang="tr-TR" sz="2000" b="1" dirty="0">
              <a:latin typeface="Open Sans Light"/>
            </a:endParaRPr>
          </a:p>
          <a:p>
            <a:pPr algn="ctr"/>
            <a:r>
              <a:rPr lang="tr-TR" sz="2000" b="1" dirty="0">
                <a:latin typeface="Open Sans Light"/>
              </a:rPr>
              <a:t>Onay kutularına tıklayın</a:t>
            </a:r>
            <a:r>
              <a:rPr lang="en-US" sz="2000" b="1" dirty="0" err="1">
                <a:latin typeface="Open Sans Light"/>
              </a:rPr>
              <a:t>ız</a:t>
            </a:r>
            <a:r>
              <a:rPr lang="tr-TR" sz="2000" b="1" dirty="0">
                <a:latin typeface="Open Sans Light"/>
              </a:rPr>
              <a:t>.</a:t>
            </a:r>
          </a:p>
          <a:p>
            <a:pPr algn="ctr"/>
            <a:endParaRPr lang="tr-TR" sz="2000" b="1" dirty="0">
              <a:latin typeface="Open Sans Light"/>
            </a:endParaRPr>
          </a:p>
          <a:p>
            <a:pPr algn="ctr"/>
            <a:r>
              <a:rPr lang="en-US" sz="2000" b="1" dirty="0">
                <a:latin typeface="Open Sans Light"/>
              </a:rPr>
              <a:t>‘</a:t>
            </a:r>
            <a:r>
              <a:rPr lang="en-US" sz="2000" b="1" dirty="0" err="1">
                <a:latin typeface="Open Sans Light"/>
              </a:rPr>
              <a:t>Tamamla</a:t>
            </a:r>
            <a:r>
              <a:rPr lang="en-US" sz="2000" b="1" dirty="0">
                <a:latin typeface="Open Sans Light"/>
              </a:rPr>
              <a:t>’</a:t>
            </a:r>
            <a:r>
              <a:rPr lang="tr-TR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butonunu</a:t>
            </a:r>
            <a:r>
              <a:rPr lang="en-US" sz="2000" b="1" dirty="0">
                <a:latin typeface="Open Sans Light"/>
              </a:rPr>
              <a:t> </a:t>
            </a:r>
            <a:r>
              <a:rPr lang="tr-TR" sz="2000" b="1" dirty="0">
                <a:latin typeface="Open Sans Light"/>
              </a:rPr>
              <a:t>tıklayın</a:t>
            </a:r>
            <a:r>
              <a:rPr lang="en-US" sz="2000" b="1" dirty="0" err="1">
                <a:latin typeface="Open Sans Light"/>
              </a:rPr>
              <a:t>ız</a:t>
            </a:r>
            <a:r>
              <a:rPr lang="tr-TR" sz="2000" b="1" dirty="0">
                <a:latin typeface="Open Sans Light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8284054" y="862366"/>
            <a:ext cx="756938" cy="19155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  <a:endParaRPr lang="en-US" sz="11848"/>
          </a:p>
        </p:txBody>
      </p:sp>
      <p:pic>
        <p:nvPicPr>
          <p:cNvPr id="14339" name="Picture 3" descr="C:\Users\burcak\Downloads\İstanbul Bilgi University- Student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61" y="1688341"/>
            <a:ext cx="7310250" cy="3449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1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63247" y="447"/>
            <a:ext cx="4428754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r>
              <a:rPr lang="en-US" sz="2000" b="1" dirty="0" err="1">
                <a:latin typeface="Open Sans Light"/>
              </a:rPr>
              <a:t>Ders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kaydınız</a:t>
            </a:r>
            <a:r>
              <a:rPr lang="en-US" sz="2000" b="1" dirty="0">
                <a:latin typeface="Open Sans Light"/>
              </a:rPr>
              <a:t>, </a:t>
            </a:r>
            <a:r>
              <a:rPr lang="en-US" sz="2000" b="1" dirty="0" err="1">
                <a:latin typeface="Open Sans Light"/>
              </a:rPr>
              <a:t>danışman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onayına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sunulacaktır</a:t>
            </a:r>
            <a:r>
              <a:rPr lang="en-US" sz="2000" b="1" dirty="0">
                <a:latin typeface="Open Sans Light"/>
              </a:rPr>
              <a:t>.</a:t>
            </a:r>
          </a:p>
          <a:p>
            <a:pPr algn="ctr"/>
            <a:r>
              <a:rPr lang="en-US" sz="2000" b="1" dirty="0">
                <a:latin typeface="Open Sans Light"/>
              </a:rPr>
              <a:t>‘</a:t>
            </a:r>
            <a:r>
              <a:rPr lang="en-US" sz="2000" b="1" dirty="0" err="1">
                <a:latin typeface="Open Sans Light"/>
              </a:rPr>
              <a:t>Ders</a:t>
            </a:r>
            <a:r>
              <a:rPr lang="en-US" sz="2000" b="1" dirty="0">
                <a:latin typeface="Open Sans Light"/>
              </a:rPr>
              <a:t> </a:t>
            </a:r>
            <a:r>
              <a:rPr lang="tr-TR" sz="2000" b="1" dirty="0">
                <a:latin typeface="Open Sans Light"/>
              </a:rPr>
              <a:t>Program</a:t>
            </a:r>
            <a:r>
              <a:rPr lang="en-US" sz="2000" b="1" dirty="0">
                <a:latin typeface="Open Sans Light"/>
              </a:rPr>
              <a:t>ı’</a:t>
            </a:r>
            <a:r>
              <a:rPr lang="tr-TR" sz="2000" b="1" dirty="0">
                <a:latin typeface="Open Sans Light"/>
              </a:rPr>
              <a:t> altında programınızı kontrol edin</a:t>
            </a:r>
            <a:r>
              <a:rPr lang="en-US" sz="2000" b="1" dirty="0" err="1">
                <a:latin typeface="Open Sans Light"/>
              </a:rPr>
              <a:t>iz</a:t>
            </a:r>
            <a:r>
              <a:rPr lang="tr-TR" sz="2000" b="1" dirty="0">
                <a:latin typeface="Open Sans Light"/>
              </a:rPr>
              <a:t>.</a:t>
            </a:r>
            <a:r>
              <a:rPr lang="en-US" sz="2000" b="1" dirty="0">
                <a:latin typeface="Open Sans Light"/>
              </a:rPr>
              <a:t> </a:t>
            </a:r>
            <a:endParaRPr lang="tr-TR" sz="2000" b="1" dirty="0">
              <a:latin typeface="Open Sans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8284054" y="1391507"/>
            <a:ext cx="756938" cy="19155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1848" dirty="0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  <a:endParaRPr lang="en-US" sz="11848" dirty="0"/>
          </a:p>
        </p:txBody>
      </p:sp>
      <p:pic>
        <p:nvPicPr>
          <p:cNvPr id="15363" name="Picture 3" descr="C:\Users\burcak\Downloads\İstanbul Bilgi University-  Student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94" y="1728229"/>
            <a:ext cx="7388823" cy="3486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53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831001" y="2872830"/>
            <a:ext cx="8564628" cy="1214740"/>
          </a:xfrm>
          <a:prstGeom prst="rect">
            <a:avLst/>
          </a:prstGeom>
        </p:spPr>
        <p:txBody>
          <a:bodyPr lIns="45697" tIns="22848" rIns="45697" bIns="22848"/>
          <a:lstStyle>
            <a:lvl1pPr algn="ctr" defTabSz="1087636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algn="l">
              <a:lnSpc>
                <a:spcPct val="90000"/>
              </a:lnSpc>
              <a:tabLst>
                <a:tab pos="2490898" algn="l"/>
              </a:tabLst>
            </a:pPr>
            <a:endParaRPr lang="en-US" sz="4399">
              <a:solidFill>
                <a:srgbClr val="595959"/>
              </a:solidFill>
              <a:latin typeface="Open Sans Light"/>
              <a:cs typeface="Open Sans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2843" y="3240512"/>
            <a:ext cx="6327405" cy="507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699">
              <a:solidFill>
                <a:srgbClr val="59595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31001" y="1555313"/>
            <a:ext cx="7378544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900" dirty="0">
              <a:solidFill>
                <a:srgbClr val="595959"/>
              </a:solidFill>
              <a:latin typeface="Helvetica"/>
              <a:cs typeface="Helvetica"/>
            </a:endParaRPr>
          </a:p>
          <a:p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Bitir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butonuna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basarsanız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ve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kaydınızı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tamamlarsanız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,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derslerinizi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değiştirmek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için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sisteme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geri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dönebilirsiniz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.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İzlemeniz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gereken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adımlar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şunlardır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:</a:t>
            </a:r>
          </a:p>
          <a:p>
            <a:endParaRPr lang="en-US" sz="1400" dirty="0">
              <a:solidFill>
                <a:srgbClr val="595959"/>
              </a:solidFill>
              <a:latin typeface="Helvetica"/>
              <a:cs typeface="Helvetica"/>
            </a:endParaRPr>
          </a:p>
          <a:p>
            <a:endParaRPr lang="en-US" sz="1400" dirty="0">
              <a:solidFill>
                <a:srgbClr val="595959"/>
              </a:solidFill>
              <a:latin typeface="Helvetica"/>
              <a:cs typeface="Helvetica"/>
            </a:endParaRPr>
          </a:p>
          <a:p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“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Dönem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Kaydı”nı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tıklayın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.</a:t>
            </a:r>
          </a:p>
          <a:p>
            <a:endParaRPr lang="en-US" sz="1400" dirty="0">
              <a:solidFill>
                <a:srgbClr val="595959"/>
              </a:solidFill>
              <a:latin typeface="Helvetica"/>
              <a:cs typeface="Helvetica"/>
            </a:endParaRPr>
          </a:p>
          <a:p>
            <a:endParaRPr lang="en-US" sz="1400" dirty="0">
              <a:solidFill>
                <a:srgbClr val="595959"/>
              </a:solidFill>
              <a:latin typeface="Helvetica"/>
              <a:cs typeface="Helvetica"/>
            </a:endParaRPr>
          </a:p>
          <a:p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Ders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kaydınızı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yeniden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başlatmak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için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kayıt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kodunuzu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girin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.</a:t>
            </a:r>
          </a:p>
          <a:p>
            <a:endParaRPr lang="en-US" sz="1400" dirty="0">
              <a:solidFill>
                <a:srgbClr val="595959"/>
              </a:solidFill>
              <a:latin typeface="Helvetica"/>
              <a:cs typeface="Helvetica"/>
            </a:endParaRPr>
          </a:p>
          <a:p>
            <a:endParaRPr lang="en-US" sz="1400" dirty="0">
              <a:solidFill>
                <a:srgbClr val="595959"/>
              </a:solidFill>
              <a:latin typeface="Helvetica"/>
              <a:cs typeface="Helvetica"/>
            </a:endParaRPr>
          </a:p>
          <a:p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Seçiminizi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tamamladığınızda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Tamamla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butonuna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tıklayın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ve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kayıt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kodunuzu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danışmanınıza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onaylatın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.</a:t>
            </a:r>
          </a:p>
        </p:txBody>
      </p:sp>
      <p:sp>
        <p:nvSpPr>
          <p:cNvPr id="8" name="AutoShape 117"/>
          <p:cNvSpPr>
            <a:spLocks/>
          </p:cNvSpPr>
          <p:nvPr/>
        </p:nvSpPr>
        <p:spPr bwMode="auto">
          <a:xfrm flipH="1">
            <a:off x="1484247" y="2538491"/>
            <a:ext cx="280172" cy="266759"/>
          </a:xfrm>
          <a:custGeom>
            <a:avLst/>
            <a:gdLst>
              <a:gd name="T0" fmla="*/ 10800 w 21600"/>
              <a:gd name="T1" fmla="+- 0 10846 92"/>
              <a:gd name="T2" fmla="*/ 10846 h 21508"/>
              <a:gd name="T3" fmla="*/ 10800 w 21600"/>
              <a:gd name="T4" fmla="+- 0 10846 92"/>
              <a:gd name="T5" fmla="*/ 10846 h 21508"/>
              <a:gd name="T6" fmla="*/ 10800 w 21600"/>
              <a:gd name="T7" fmla="+- 0 10846 92"/>
              <a:gd name="T8" fmla="*/ 10846 h 21508"/>
              <a:gd name="T9" fmla="*/ 10800 w 21600"/>
              <a:gd name="T10" fmla="+- 0 10846 92"/>
              <a:gd name="T11" fmla="*/ 10846 h 2150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08">
                <a:moveTo>
                  <a:pt x="21191" y="7447"/>
                </a:moveTo>
                <a:cubicBezTo>
                  <a:pt x="21462" y="7754"/>
                  <a:pt x="21599" y="8137"/>
                  <a:pt x="21599" y="8596"/>
                </a:cubicBezTo>
                <a:cubicBezTo>
                  <a:pt x="21599" y="9035"/>
                  <a:pt x="21462" y="9418"/>
                  <a:pt x="21191" y="9746"/>
                </a:cubicBezTo>
                <a:lnTo>
                  <a:pt x="15435" y="16662"/>
                </a:lnTo>
                <a:cubicBezTo>
                  <a:pt x="15036" y="17135"/>
                  <a:pt x="14691" y="17302"/>
                  <a:pt x="14402" y="17159"/>
                </a:cubicBezTo>
                <a:cubicBezTo>
                  <a:pt x="14113" y="17016"/>
                  <a:pt x="13969" y="16609"/>
                  <a:pt x="13969" y="15948"/>
                </a:cubicBezTo>
                <a:lnTo>
                  <a:pt x="13969" y="11328"/>
                </a:lnTo>
                <a:cubicBezTo>
                  <a:pt x="11922" y="11345"/>
                  <a:pt x="10123" y="11608"/>
                  <a:pt x="8566" y="12117"/>
                </a:cubicBezTo>
                <a:cubicBezTo>
                  <a:pt x="7011" y="12632"/>
                  <a:pt x="5699" y="13316"/>
                  <a:pt x="4629" y="14185"/>
                </a:cubicBezTo>
                <a:cubicBezTo>
                  <a:pt x="3559" y="15053"/>
                  <a:pt x="2719" y="16074"/>
                  <a:pt x="2110" y="17252"/>
                </a:cubicBezTo>
                <a:cubicBezTo>
                  <a:pt x="1500" y="18422"/>
                  <a:pt x="1118" y="19691"/>
                  <a:pt x="962" y="21045"/>
                </a:cubicBezTo>
                <a:cubicBezTo>
                  <a:pt x="930" y="21352"/>
                  <a:pt x="785" y="21508"/>
                  <a:pt x="526" y="21508"/>
                </a:cubicBezTo>
                <a:lnTo>
                  <a:pt x="501" y="21508"/>
                </a:lnTo>
                <a:cubicBezTo>
                  <a:pt x="247" y="21508"/>
                  <a:pt x="100" y="21353"/>
                  <a:pt x="68" y="21045"/>
                </a:cubicBezTo>
                <a:cubicBezTo>
                  <a:pt x="22" y="20566"/>
                  <a:pt x="0" y="20092"/>
                  <a:pt x="0" y="19618"/>
                </a:cubicBezTo>
                <a:cubicBezTo>
                  <a:pt x="0" y="17665"/>
                  <a:pt x="276" y="15831"/>
                  <a:pt x="839" y="14106"/>
                </a:cubicBezTo>
                <a:cubicBezTo>
                  <a:pt x="1397" y="12386"/>
                  <a:pt x="2247" y="10877"/>
                  <a:pt x="3393" y="9593"/>
                </a:cubicBezTo>
                <a:cubicBezTo>
                  <a:pt x="4538" y="8304"/>
                  <a:pt x="5988" y="7280"/>
                  <a:pt x="7741" y="6525"/>
                </a:cubicBezTo>
                <a:cubicBezTo>
                  <a:pt x="9493" y="5771"/>
                  <a:pt x="11569" y="5382"/>
                  <a:pt x="13969" y="5367"/>
                </a:cubicBezTo>
                <a:lnTo>
                  <a:pt x="13969" y="1262"/>
                </a:lnTo>
                <a:cubicBezTo>
                  <a:pt x="13969" y="592"/>
                  <a:pt x="14111" y="188"/>
                  <a:pt x="14392" y="45"/>
                </a:cubicBezTo>
                <a:cubicBezTo>
                  <a:pt x="14671" y="-92"/>
                  <a:pt x="15021" y="80"/>
                  <a:pt x="15435" y="548"/>
                </a:cubicBezTo>
                <a:lnTo>
                  <a:pt x="21191" y="744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lIns="19044" tIns="19044" rIns="19044" bIns="19044" anchor="ctr"/>
          <a:lstStyle/>
          <a:p>
            <a:pPr defTabSz="171193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" name="AutoShape 66"/>
          <p:cNvSpPr>
            <a:spLocks/>
          </p:cNvSpPr>
          <p:nvPr/>
        </p:nvSpPr>
        <p:spPr bwMode="auto">
          <a:xfrm>
            <a:off x="1516718" y="3201290"/>
            <a:ext cx="247701" cy="241538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17537" y="12697"/>
                </a:moveTo>
                <a:lnTo>
                  <a:pt x="19798" y="9997"/>
                </a:lnTo>
                <a:lnTo>
                  <a:pt x="19798" y="17284"/>
                </a:lnTo>
                <a:cubicBezTo>
                  <a:pt x="19798" y="17874"/>
                  <a:pt x="19700" y="18429"/>
                  <a:pt x="19505" y="18949"/>
                </a:cubicBezTo>
                <a:cubicBezTo>
                  <a:pt x="19309" y="19469"/>
                  <a:pt x="19049" y="19928"/>
                  <a:pt x="18721" y="20321"/>
                </a:cubicBezTo>
                <a:cubicBezTo>
                  <a:pt x="18394" y="20715"/>
                  <a:pt x="18014" y="21027"/>
                  <a:pt x="17583" y="21256"/>
                </a:cubicBezTo>
                <a:cubicBezTo>
                  <a:pt x="17153" y="21485"/>
                  <a:pt x="16690" y="21599"/>
                  <a:pt x="16188" y="21599"/>
                </a:cubicBezTo>
                <a:lnTo>
                  <a:pt x="3595" y="21599"/>
                </a:lnTo>
                <a:cubicBezTo>
                  <a:pt x="3103" y="21599"/>
                  <a:pt x="2635" y="21485"/>
                  <a:pt x="2195" y="21256"/>
                </a:cubicBezTo>
                <a:cubicBezTo>
                  <a:pt x="1754" y="21027"/>
                  <a:pt x="1372" y="20715"/>
                  <a:pt x="1052" y="20321"/>
                </a:cubicBezTo>
                <a:cubicBezTo>
                  <a:pt x="734" y="19928"/>
                  <a:pt x="477" y="19469"/>
                  <a:pt x="286" y="18949"/>
                </a:cubicBezTo>
                <a:cubicBezTo>
                  <a:pt x="95" y="18429"/>
                  <a:pt x="0" y="17874"/>
                  <a:pt x="0" y="17284"/>
                </a:cubicBezTo>
                <a:lnTo>
                  <a:pt x="0" y="4315"/>
                </a:lnTo>
                <a:cubicBezTo>
                  <a:pt x="0" y="3722"/>
                  <a:pt x="95" y="3164"/>
                  <a:pt x="286" y="2632"/>
                </a:cubicBezTo>
                <a:cubicBezTo>
                  <a:pt x="477" y="2106"/>
                  <a:pt x="734" y="1645"/>
                  <a:pt x="1052" y="1263"/>
                </a:cubicBezTo>
                <a:cubicBezTo>
                  <a:pt x="1372" y="878"/>
                  <a:pt x="1754" y="572"/>
                  <a:pt x="2195" y="343"/>
                </a:cubicBezTo>
                <a:cubicBezTo>
                  <a:pt x="2635" y="114"/>
                  <a:pt x="3103" y="0"/>
                  <a:pt x="3595" y="0"/>
                </a:cubicBezTo>
                <a:lnTo>
                  <a:pt x="16188" y="0"/>
                </a:lnTo>
                <a:cubicBezTo>
                  <a:pt x="16401" y="0"/>
                  <a:pt x="16605" y="26"/>
                  <a:pt x="16798" y="82"/>
                </a:cubicBezTo>
                <a:lnTo>
                  <a:pt x="14608" y="2714"/>
                </a:lnTo>
                <a:lnTo>
                  <a:pt x="3595" y="2714"/>
                </a:lnTo>
                <a:cubicBezTo>
                  <a:pt x="3228" y="2714"/>
                  <a:pt x="2914" y="2867"/>
                  <a:pt x="2652" y="3184"/>
                </a:cubicBezTo>
                <a:cubicBezTo>
                  <a:pt x="2391" y="3496"/>
                  <a:pt x="2261" y="3875"/>
                  <a:pt x="2261" y="4315"/>
                </a:cubicBezTo>
                <a:lnTo>
                  <a:pt x="2261" y="17284"/>
                </a:lnTo>
                <a:cubicBezTo>
                  <a:pt x="2261" y="17724"/>
                  <a:pt x="2391" y="18101"/>
                  <a:pt x="2652" y="18412"/>
                </a:cubicBezTo>
                <a:cubicBezTo>
                  <a:pt x="2914" y="18729"/>
                  <a:pt x="3228" y="18888"/>
                  <a:pt x="3595" y="18888"/>
                </a:cubicBezTo>
                <a:lnTo>
                  <a:pt x="16188" y="18888"/>
                </a:lnTo>
                <a:cubicBezTo>
                  <a:pt x="16556" y="18888"/>
                  <a:pt x="16874" y="18729"/>
                  <a:pt x="17138" y="18412"/>
                </a:cubicBezTo>
                <a:cubicBezTo>
                  <a:pt x="17405" y="18101"/>
                  <a:pt x="17537" y="17724"/>
                  <a:pt x="17537" y="17284"/>
                </a:cubicBezTo>
                <a:lnTo>
                  <a:pt x="17537" y="12697"/>
                </a:lnTo>
                <a:close/>
                <a:moveTo>
                  <a:pt x="21333" y="2796"/>
                </a:moveTo>
                <a:cubicBezTo>
                  <a:pt x="21514" y="3011"/>
                  <a:pt x="21599" y="3272"/>
                  <a:pt x="21597" y="3578"/>
                </a:cubicBezTo>
                <a:cubicBezTo>
                  <a:pt x="21592" y="3881"/>
                  <a:pt x="21504" y="4136"/>
                  <a:pt x="21333" y="4342"/>
                </a:cubicBezTo>
                <a:lnTo>
                  <a:pt x="13005" y="14346"/>
                </a:lnTo>
                <a:lnTo>
                  <a:pt x="11854" y="15721"/>
                </a:lnTo>
                <a:cubicBezTo>
                  <a:pt x="11676" y="15938"/>
                  <a:pt x="11458" y="16044"/>
                  <a:pt x="11206" y="16044"/>
                </a:cubicBezTo>
                <a:cubicBezTo>
                  <a:pt x="10951" y="16044"/>
                  <a:pt x="10733" y="15938"/>
                  <a:pt x="10555" y="15721"/>
                </a:cubicBezTo>
                <a:lnTo>
                  <a:pt x="9383" y="14346"/>
                </a:lnTo>
                <a:lnTo>
                  <a:pt x="4779" y="8787"/>
                </a:lnTo>
                <a:cubicBezTo>
                  <a:pt x="4600" y="8573"/>
                  <a:pt x="4507" y="8314"/>
                  <a:pt x="4507" y="8006"/>
                </a:cubicBezTo>
                <a:cubicBezTo>
                  <a:pt x="4507" y="7703"/>
                  <a:pt x="4600" y="7441"/>
                  <a:pt x="4779" y="7227"/>
                </a:cubicBezTo>
                <a:lnTo>
                  <a:pt x="5927" y="5846"/>
                </a:lnTo>
                <a:cubicBezTo>
                  <a:pt x="6106" y="5635"/>
                  <a:pt x="6323" y="5526"/>
                  <a:pt x="6578" y="5526"/>
                </a:cubicBezTo>
                <a:cubicBezTo>
                  <a:pt x="6830" y="5526"/>
                  <a:pt x="7043" y="5634"/>
                  <a:pt x="7214" y="5846"/>
                </a:cubicBezTo>
                <a:lnTo>
                  <a:pt x="11198" y="10632"/>
                </a:lnTo>
                <a:lnTo>
                  <a:pt x="18861" y="1404"/>
                </a:lnTo>
                <a:cubicBezTo>
                  <a:pt x="19040" y="1186"/>
                  <a:pt x="19262" y="1084"/>
                  <a:pt x="19524" y="1087"/>
                </a:cubicBezTo>
                <a:cubicBezTo>
                  <a:pt x="19786" y="1092"/>
                  <a:pt x="20001" y="1198"/>
                  <a:pt x="20173" y="1404"/>
                </a:cubicBezTo>
                <a:lnTo>
                  <a:pt x="21333" y="279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lIns="19044" tIns="19044" rIns="19044" bIns="19044" anchor="ctr"/>
          <a:lstStyle/>
          <a:p>
            <a:pPr defTabSz="171193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" name="AutoShape 41"/>
          <p:cNvSpPr>
            <a:spLocks/>
          </p:cNvSpPr>
          <p:nvPr/>
        </p:nvSpPr>
        <p:spPr bwMode="auto">
          <a:xfrm>
            <a:off x="1382224" y="3864065"/>
            <a:ext cx="484217" cy="47028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82"/>
                  <a:pt x="15011" y="847"/>
                </a:cubicBezTo>
                <a:cubicBezTo>
                  <a:pt x="16319" y="1408"/>
                  <a:pt x="17463" y="2176"/>
                  <a:pt x="18449" y="3156"/>
                </a:cubicBezTo>
                <a:cubicBezTo>
                  <a:pt x="19432" y="4133"/>
                  <a:pt x="20201" y="5277"/>
                  <a:pt x="20760" y="6590"/>
                </a:cubicBezTo>
                <a:cubicBezTo>
                  <a:pt x="21317" y="7900"/>
                  <a:pt x="21599" y="9306"/>
                  <a:pt x="21599" y="10800"/>
                </a:cubicBezTo>
                <a:cubicBezTo>
                  <a:pt x="21599" y="12293"/>
                  <a:pt x="21317" y="13699"/>
                  <a:pt x="20760" y="15009"/>
                </a:cubicBezTo>
                <a:cubicBezTo>
                  <a:pt x="20201" y="16320"/>
                  <a:pt x="19430" y="17466"/>
                  <a:pt x="18449" y="18443"/>
                </a:cubicBezTo>
                <a:cubicBezTo>
                  <a:pt x="17463" y="19423"/>
                  <a:pt x="16319" y="20191"/>
                  <a:pt x="15011" y="20752"/>
                </a:cubicBezTo>
                <a:cubicBezTo>
                  <a:pt x="13705" y="21317"/>
                  <a:pt x="12301" y="21599"/>
                  <a:pt x="10807" y="21599"/>
                </a:cubicBezTo>
                <a:cubicBezTo>
                  <a:pt x="9309" y="21599"/>
                  <a:pt x="7905" y="21317"/>
                  <a:pt x="6594" y="20752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78" y="17466"/>
                  <a:pt x="1409" y="16320"/>
                  <a:pt x="847" y="15009"/>
                </a:cubicBezTo>
                <a:cubicBezTo>
                  <a:pt x="282" y="13699"/>
                  <a:pt x="0" y="12293"/>
                  <a:pt x="0" y="10800"/>
                </a:cubicBezTo>
                <a:cubicBezTo>
                  <a:pt x="0" y="9306"/>
                  <a:pt x="282" y="7900"/>
                  <a:pt x="847" y="6590"/>
                </a:cubicBezTo>
                <a:cubicBezTo>
                  <a:pt x="1409" y="5277"/>
                  <a:pt x="2181" y="4133"/>
                  <a:pt x="3158" y="3156"/>
                </a:cubicBezTo>
                <a:cubicBezTo>
                  <a:pt x="4136" y="2176"/>
                  <a:pt x="5280" y="1408"/>
                  <a:pt x="6594" y="847"/>
                </a:cubicBezTo>
                <a:cubicBezTo>
                  <a:pt x="7902" y="282"/>
                  <a:pt x="9306" y="0"/>
                  <a:pt x="10807" y="0"/>
                </a:cubicBezTo>
                <a:moveTo>
                  <a:pt x="18164" y="8812"/>
                </a:moveTo>
                <a:cubicBezTo>
                  <a:pt x="18288" y="8688"/>
                  <a:pt x="18353" y="8532"/>
                  <a:pt x="18359" y="8354"/>
                </a:cubicBezTo>
                <a:cubicBezTo>
                  <a:pt x="18362" y="8171"/>
                  <a:pt x="18299" y="8021"/>
                  <a:pt x="18164" y="7894"/>
                </a:cubicBezTo>
                <a:lnTo>
                  <a:pt x="16757" y="6448"/>
                </a:lnTo>
                <a:cubicBezTo>
                  <a:pt x="16613" y="6321"/>
                  <a:pt x="16454" y="6259"/>
                  <a:pt x="16276" y="6259"/>
                </a:cubicBezTo>
                <a:cubicBezTo>
                  <a:pt x="16099" y="6259"/>
                  <a:pt x="15946" y="6321"/>
                  <a:pt x="15810" y="6448"/>
                </a:cubicBezTo>
                <a:lnTo>
                  <a:pt x="9696" y="12570"/>
                </a:lnTo>
                <a:cubicBezTo>
                  <a:pt x="9569" y="12697"/>
                  <a:pt x="9416" y="12759"/>
                  <a:pt x="9244" y="12759"/>
                </a:cubicBezTo>
                <a:cubicBezTo>
                  <a:pt x="9069" y="12759"/>
                  <a:pt x="8914" y="12697"/>
                  <a:pt x="8778" y="12570"/>
                </a:cubicBezTo>
                <a:lnTo>
                  <a:pt x="5786" y="9583"/>
                </a:lnTo>
                <a:cubicBezTo>
                  <a:pt x="5659" y="9458"/>
                  <a:pt x="5506" y="9393"/>
                  <a:pt x="5334" y="9393"/>
                </a:cubicBezTo>
                <a:cubicBezTo>
                  <a:pt x="5156" y="9393"/>
                  <a:pt x="4995" y="9458"/>
                  <a:pt x="4839" y="9583"/>
                </a:cubicBezTo>
                <a:lnTo>
                  <a:pt x="3432" y="11014"/>
                </a:lnTo>
                <a:cubicBezTo>
                  <a:pt x="3305" y="11141"/>
                  <a:pt x="3246" y="11297"/>
                  <a:pt x="3246" y="11474"/>
                </a:cubicBezTo>
                <a:cubicBezTo>
                  <a:pt x="3246" y="11655"/>
                  <a:pt x="3305" y="11810"/>
                  <a:pt x="3432" y="11935"/>
                </a:cubicBezTo>
                <a:lnTo>
                  <a:pt x="7747" y="16249"/>
                </a:lnTo>
                <a:cubicBezTo>
                  <a:pt x="7874" y="16373"/>
                  <a:pt x="8043" y="16483"/>
                  <a:pt x="8261" y="16579"/>
                </a:cubicBezTo>
                <a:cubicBezTo>
                  <a:pt x="8478" y="16673"/>
                  <a:pt x="8676" y="16720"/>
                  <a:pt x="8857" y="16720"/>
                </a:cubicBezTo>
                <a:lnTo>
                  <a:pt x="9617" y="16720"/>
                </a:lnTo>
                <a:cubicBezTo>
                  <a:pt x="9795" y="16720"/>
                  <a:pt x="9993" y="16675"/>
                  <a:pt x="10205" y="16585"/>
                </a:cubicBezTo>
                <a:cubicBezTo>
                  <a:pt x="10417" y="16495"/>
                  <a:pt x="10592" y="16382"/>
                  <a:pt x="10727" y="16249"/>
                </a:cubicBezTo>
                <a:lnTo>
                  <a:pt x="18164" y="881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lIns="19044" tIns="19044" rIns="19044" bIns="19044" anchor="ctr"/>
          <a:lstStyle/>
          <a:p>
            <a:pPr defTabSz="171193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4" name="AutoShape 42"/>
          <p:cNvSpPr>
            <a:spLocks/>
          </p:cNvSpPr>
          <p:nvPr/>
        </p:nvSpPr>
        <p:spPr bwMode="auto">
          <a:xfrm>
            <a:off x="1542513" y="1661705"/>
            <a:ext cx="248695" cy="26675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055" y="7482"/>
                </a:moveTo>
                <a:lnTo>
                  <a:pt x="5879" y="19672"/>
                </a:lnTo>
                <a:lnTo>
                  <a:pt x="0" y="21599"/>
                </a:lnTo>
                <a:lnTo>
                  <a:pt x="1929" y="15721"/>
                </a:lnTo>
                <a:lnTo>
                  <a:pt x="14117" y="3542"/>
                </a:lnTo>
                <a:lnTo>
                  <a:pt x="18055" y="7482"/>
                </a:lnTo>
                <a:close/>
                <a:moveTo>
                  <a:pt x="14484" y="6483"/>
                </a:moveTo>
                <a:cubicBezTo>
                  <a:pt x="14672" y="6295"/>
                  <a:pt x="14672" y="6092"/>
                  <a:pt x="14484" y="5878"/>
                </a:cubicBezTo>
                <a:cubicBezTo>
                  <a:pt x="14393" y="5784"/>
                  <a:pt x="14287" y="5737"/>
                  <a:pt x="14169" y="5737"/>
                </a:cubicBezTo>
                <a:cubicBezTo>
                  <a:pt x="14052" y="5737"/>
                  <a:pt x="13958" y="5784"/>
                  <a:pt x="13882" y="5878"/>
                </a:cubicBezTo>
                <a:lnTo>
                  <a:pt x="4179" y="15554"/>
                </a:lnTo>
                <a:cubicBezTo>
                  <a:pt x="4085" y="15648"/>
                  <a:pt x="4035" y="15751"/>
                  <a:pt x="4035" y="15868"/>
                </a:cubicBezTo>
                <a:cubicBezTo>
                  <a:pt x="4035" y="15986"/>
                  <a:pt x="4085" y="16092"/>
                  <a:pt x="4179" y="16186"/>
                </a:cubicBezTo>
                <a:cubicBezTo>
                  <a:pt x="4252" y="16262"/>
                  <a:pt x="4358" y="16297"/>
                  <a:pt x="4487" y="16297"/>
                </a:cubicBezTo>
                <a:cubicBezTo>
                  <a:pt x="4598" y="16297"/>
                  <a:pt x="4695" y="16262"/>
                  <a:pt x="4784" y="16186"/>
                </a:cubicBezTo>
                <a:lnTo>
                  <a:pt x="14484" y="6483"/>
                </a:lnTo>
                <a:close/>
                <a:moveTo>
                  <a:pt x="21106" y="2068"/>
                </a:moveTo>
                <a:cubicBezTo>
                  <a:pt x="21435" y="2394"/>
                  <a:pt x="21599" y="2790"/>
                  <a:pt x="21599" y="3254"/>
                </a:cubicBezTo>
                <a:cubicBezTo>
                  <a:pt x="21599" y="3721"/>
                  <a:pt x="21435" y="4109"/>
                  <a:pt x="21106" y="4429"/>
                </a:cubicBezTo>
                <a:lnTo>
                  <a:pt x="19435" y="6101"/>
                </a:lnTo>
                <a:lnTo>
                  <a:pt x="15497" y="2165"/>
                </a:lnTo>
                <a:lnTo>
                  <a:pt x="17171" y="490"/>
                </a:lnTo>
                <a:cubicBezTo>
                  <a:pt x="17494" y="164"/>
                  <a:pt x="17890" y="0"/>
                  <a:pt x="18348" y="0"/>
                </a:cubicBezTo>
                <a:cubicBezTo>
                  <a:pt x="18807" y="0"/>
                  <a:pt x="19203" y="164"/>
                  <a:pt x="19529" y="490"/>
                </a:cubicBezTo>
                <a:lnTo>
                  <a:pt x="20331" y="1266"/>
                </a:lnTo>
                <a:lnTo>
                  <a:pt x="21106" y="206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lIns="19044" tIns="19044" rIns="19044" bIns="19044" anchor="ctr"/>
          <a:lstStyle/>
          <a:p>
            <a:pPr defTabSz="171193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5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1" grpId="0" animBg="1"/>
      <p:bldP spid="12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82486" y="447"/>
            <a:ext cx="4409514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r>
              <a:rPr lang="en-US" sz="2000" b="1">
                <a:latin typeface="Open Sans Light"/>
              </a:rPr>
              <a:t>Ders </a:t>
            </a:r>
            <a:r>
              <a:rPr lang="en-US" sz="2000" b="1" err="1">
                <a:latin typeface="Open Sans Light"/>
              </a:rPr>
              <a:t>kaydınızı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yeniden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başlatmak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için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bu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alanı</a:t>
            </a:r>
            <a:r>
              <a:rPr lang="en-US" sz="2000" b="1">
                <a:latin typeface="Open Sans Light"/>
              </a:rPr>
              <a:t> kullanabilirsiniz.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8284054" y="670291"/>
            <a:ext cx="756938" cy="19155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  <a:endParaRPr lang="en-US" sz="11848"/>
          </a:p>
        </p:txBody>
      </p:sp>
      <p:pic>
        <p:nvPicPr>
          <p:cNvPr id="17410" name="Picture 2" descr="C:\Users\burcak\Downloads\Student- Registration-Kayıt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33" y="1520507"/>
            <a:ext cx="7513756" cy="35455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56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608393" y="1077957"/>
            <a:ext cx="1192907" cy="11929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3496"/>
            <a:endParaRPr lang="en-US" sz="215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831001" y="2872830"/>
            <a:ext cx="8564628" cy="1214740"/>
          </a:xfrm>
          <a:prstGeom prst="rect">
            <a:avLst/>
          </a:prstGeom>
        </p:spPr>
        <p:txBody>
          <a:bodyPr lIns="45697" tIns="22848" rIns="45697" bIns="22848"/>
          <a:lstStyle>
            <a:lvl1pPr algn="ctr" defTabSz="1087636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defTabSz="543709">
              <a:lnSpc>
                <a:spcPct val="90000"/>
              </a:lnSpc>
              <a:tabLst>
                <a:tab pos="2490898" algn="l"/>
              </a:tabLst>
            </a:pPr>
            <a:endParaRPr lang="en-US" sz="4399">
              <a:solidFill>
                <a:prstClr val="white"/>
              </a:solidFill>
              <a:latin typeface="Open Sans Light"/>
              <a:cs typeface="Open Sans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88260" y="3385654"/>
            <a:ext cx="776721" cy="639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54" tIns="22828" rIns="45654" bIns="22828" rtlCol="0" anchor="ctr"/>
          <a:lstStyle/>
          <a:p>
            <a:pPr algn="ctr" defTabSz="543496"/>
            <a:endParaRPr lang="en-US" sz="2150">
              <a:solidFill>
                <a:srgbClr val="BB0500"/>
              </a:solidFill>
              <a:latin typeface="Open Sans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2843" y="3240512"/>
            <a:ext cx="6327405" cy="507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3496"/>
            <a:endParaRPr lang="tr-TR" sz="26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79266" y="2492264"/>
            <a:ext cx="8668098" cy="277922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543496">
              <a:lnSpc>
                <a:spcPct val="120000"/>
              </a:lnSpc>
            </a:pPr>
            <a:r>
              <a:rPr lang="en-US" sz="4400" b="1" dirty="0">
                <a:solidFill>
                  <a:prstClr val="white"/>
                </a:solidFill>
                <a:latin typeface="Open Sans"/>
                <a:cs typeface="Helvetica"/>
              </a:rPr>
              <a:t>ADD-DROP/ EKLE-BIRAK</a:t>
            </a:r>
          </a:p>
          <a:p>
            <a:pPr algn="ctr" defTabSz="543496">
              <a:lnSpc>
                <a:spcPct val="120000"/>
              </a:lnSpc>
            </a:pPr>
            <a:endParaRPr lang="en-US" sz="2150" b="1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 defTabSz="543496">
              <a:lnSpc>
                <a:spcPct val="120000"/>
              </a:lnSpc>
            </a:pP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Seçmeli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derslerinizi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sadece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ekleme-bırakma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döneminde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, (SIS)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Öğrenci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Portalı’ndaki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kişisel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sayfanızdan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‘’Add-Drop’’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bağlantısı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altında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aşağıdaki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tarihler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arasında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değiştirebilirsiniz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:</a:t>
            </a:r>
          </a:p>
          <a:p>
            <a:pPr algn="ctr" defTabSz="543496">
              <a:lnSpc>
                <a:spcPct val="120000"/>
              </a:lnSpc>
            </a:pPr>
            <a:r>
              <a:rPr lang="tr-TR" sz="2000" dirty="0">
                <a:solidFill>
                  <a:schemeClr val="bg1"/>
                </a:solidFill>
                <a:latin typeface="Open Sans Light"/>
              </a:rPr>
              <a:t>26-28 Şubat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tr-TR" sz="2000" dirty="0">
                <a:solidFill>
                  <a:schemeClr val="bg1"/>
                </a:solidFill>
                <a:latin typeface="Open Sans Light"/>
              </a:rPr>
              <a:t>2024.</a:t>
            </a:r>
            <a:endParaRPr lang="tr-TR" sz="2000" dirty="0">
              <a:solidFill>
                <a:schemeClr val="bg1"/>
              </a:solidFill>
              <a:latin typeface="Open Sans Light"/>
              <a:cs typeface="Helvetica"/>
            </a:endParaRPr>
          </a:p>
        </p:txBody>
      </p:sp>
      <p:sp>
        <p:nvSpPr>
          <p:cNvPr id="7" name="AutoShape 111"/>
          <p:cNvSpPr>
            <a:spLocks/>
          </p:cNvSpPr>
          <p:nvPr/>
        </p:nvSpPr>
        <p:spPr bwMode="auto">
          <a:xfrm rot="5400000">
            <a:off x="5964337" y="1447857"/>
            <a:ext cx="482719" cy="470712"/>
          </a:xfrm>
          <a:custGeom>
            <a:avLst/>
            <a:gdLst>
              <a:gd name="T0" fmla="+- 0 10800 61"/>
              <a:gd name="T1" fmla="*/ T0 w 21478"/>
              <a:gd name="T2" fmla="*/ 10800 h 21600"/>
              <a:gd name="T3" fmla="+- 0 10800 61"/>
              <a:gd name="T4" fmla="*/ T3 w 21478"/>
              <a:gd name="T5" fmla="*/ 10800 h 21600"/>
              <a:gd name="T6" fmla="+- 0 10800 61"/>
              <a:gd name="T7" fmla="*/ T6 w 21478"/>
              <a:gd name="T8" fmla="*/ 10800 h 21600"/>
              <a:gd name="T9" fmla="+- 0 10800 61"/>
              <a:gd name="T10" fmla="*/ T9 w 21478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78" h="21600">
                <a:moveTo>
                  <a:pt x="9108" y="16746"/>
                </a:moveTo>
                <a:cubicBezTo>
                  <a:pt x="9155" y="16837"/>
                  <a:pt x="9197" y="16924"/>
                  <a:pt x="9243" y="17012"/>
                </a:cubicBezTo>
                <a:cubicBezTo>
                  <a:pt x="9290" y="17097"/>
                  <a:pt x="9351" y="17181"/>
                  <a:pt x="9431" y="17274"/>
                </a:cubicBezTo>
                <a:lnTo>
                  <a:pt x="12259" y="21069"/>
                </a:lnTo>
                <a:lnTo>
                  <a:pt x="4473" y="21069"/>
                </a:lnTo>
                <a:cubicBezTo>
                  <a:pt x="4227" y="21069"/>
                  <a:pt x="4014" y="20964"/>
                  <a:pt x="3839" y="20755"/>
                </a:cubicBezTo>
                <a:cubicBezTo>
                  <a:pt x="3663" y="20543"/>
                  <a:pt x="3574" y="20286"/>
                  <a:pt x="3574" y="19987"/>
                </a:cubicBezTo>
                <a:lnTo>
                  <a:pt x="3574" y="7554"/>
                </a:lnTo>
                <a:lnTo>
                  <a:pt x="788" y="7554"/>
                </a:lnTo>
                <a:cubicBezTo>
                  <a:pt x="376" y="7554"/>
                  <a:pt x="126" y="7419"/>
                  <a:pt x="32" y="7145"/>
                </a:cubicBezTo>
                <a:cubicBezTo>
                  <a:pt x="-61" y="6871"/>
                  <a:pt x="46" y="6529"/>
                  <a:pt x="353" y="6123"/>
                </a:cubicBezTo>
                <a:lnTo>
                  <a:pt x="4665" y="392"/>
                </a:lnTo>
                <a:cubicBezTo>
                  <a:pt x="4850" y="132"/>
                  <a:pt x="5088" y="0"/>
                  <a:pt x="5371" y="0"/>
                </a:cubicBezTo>
                <a:cubicBezTo>
                  <a:pt x="5661" y="0"/>
                  <a:pt x="5902" y="132"/>
                  <a:pt x="6090" y="392"/>
                </a:cubicBezTo>
                <a:lnTo>
                  <a:pt x="10402" y="6123"/>
                </a:lnTo>
                <a:cubicBezTo>
                  <a:pt x="10708" y="6529"/>
                  <a:pt x="10813" y="6871"/>
                  <a:pt x="10722" y="7145"/>
                </a:cubicBezTo>
                <a:cubicBezTo>
                  <a:pt x="10629" y="7419"/>
                  <a:pt x="10376" y="7554"/>
                  <a:pt x="9966" y="7554"/>
                </a:cubicBezTo>
                <a:lnTo>
                  <a:pt x="7166" y="7554"/>
                </a:lnTo>
                <a:lnTo>
                  <a:pt x="7166" y="16746"/>
                </a:lnTo>
                <a:lnTo>
                  <a:pt x="9108" y="16746"/>
                </a:lnTo>
                <a:close/>
                <a:moveTo>
                  <a:pt x="20689" y="14045"/>
                </a:moveTo>
                <a:cubicBezTo>
                  <a:pt x="21101" y="14045"/>
                  <a:pt x="21351" y="14183"/>
                  <a:pt x="21445" y="14457"/>
                </a:cubicBezTo>
                <a:cubicBezTo>
                  <a:pt x="21539" y="14731"/>
                  <a:pt x="21431" y="15069"/>
                  <a:pt x="21127" y="15476"/>
                </a:cubicBezTo>
                <a:lnTo>
                  <a:pt x="16812" y="21207"/>
                </a:lnTo>
                <a:cubicBezTo>
                  <a:pt x="16625" y="21467"/>
                  <a:pt x="16389" y="21599"/>
                  <a:pt x="16106" y="21599"/>
                </a:cubicBezTo>
                <a:cubicBezTo>
                  <a:pt x="15813" y="21599"/>
                  <a:pt x="15575" y="21467"/>
                  <a:pt x="15387" y="21207"/>
                </a:cubicBezTo>
                <a:lnTo>
                  <a:pt x="11075" y="15476"/>
                </a:lnTo>
                <a:cubicBezTo>
                  <a:pt x="10769" y="15070"/>
                  <a:pt x="10661" y="14731"/>
                  <a:pt x="10755" y="14457"/>
                </a:cubicBezTo>
                <a:cubicBezTo>
                  <a:pt x="10848" y="14183"/>
                  <a:pt x="11099" y="14045"/>
                  <a:pt x="11511" y="14045"/>
                </a:cubicBezTo>
                <a:lnTo>
                  <a:pt x="14311" y="14045"/>
                </a:lnTo>
                <a:lnTo>
                  <a:pt x="14311" y="4881"/>
                </a:lnTo>
                <a:lnTo>
                  <a:pt x="12362" y="4881"/>
                </a:lnTo>
                <a:cubicBezTo>
                  <a:pt x="12315" y="4791"/>
                  <a:pt x="12271" y="4697"/>
                  <a:pt x="12220" y="4604"/>
                </a:cubicBezTo>
                <a:cubicBezTo>
                  <a:pt x="12170" y="4508"/>
                  <a:pt x="12117" y="4418"/>
                  <a:pt x="12056" y="4327"/>
                </a:cubicBezTo>
                <a:lnTo>
                  <a:pt x="9213" y="556"/>
                </a:lnTo>
                <a:lnTo>
                  <a:pt x="16997" y="556"/>
                </a:lnTo>
                <a:cubicBezTo>
                  <a:pt x="17243" y="556"/>
                  <a:pt x="17451" y="657"/>
                  <a:pt x="17627" y="861"/>
                </a:cubicBezTo>
                <a:cubicBezTo>
                  <a:pt x="17797" y="1061"/>
                  <a:pt x="17882" y="1321"/>
                  <a:pt x="17882" y="1637"/>
                </a:cubicBezTo>
                <a:lnTo>
                  <a:pt x="17882" y="14045"/>
                </a:lnTo>
                <a:lnTo>
                  <a:pt x="20689" y="1404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lIns="19044" tIns="19044" rIns="19044" bIns="19044" anchor="ctr"/>
          <a:lstStyle/>
          <a:p>
            <a:pPr defTabSz="171193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67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831001" y="2872830"/>
            <a:ext cx="8564628" cy="1214740"/>
          </a:xfrm>
          <a:prstGeom prst="rect">
            <a:avLst/>
          </a:prstGeom>
        </p:spPr>
        <p:txBody>
          <a:bodyPr lIns="45697" tIns="22848" rIns="45697" bIns="22848"/>
          <a:lstStyle>
            <a:lvl1pPr algn="ctr" defTabSz="1087636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defTabSz="543709">
              <a:lnSpc>
                <a:spcPct val="90000"/>
              </a:lnSpc>
              <a:tabLst>
                <a:tab pos="2490898" algn="l"/>
              </a:tabLst>
            </a:pPr>
            <a:endParaRPr lang="en-US" sz="4399">
              <a:solidFill>
                <a:prstClr val="white"/>
              </a:solidFill>
              <a:latin typeface="Open Sans Light"/>
              <a:cs typeface="Open Sans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07644" y="3721085"/>
            <a:ext cx="776721" cy="774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54" tIns="22828" rIns="45654" bIns="22828" rtlCol="0" anchor="ctr"/>
          <a:lstStyle/>
          <a:p>
            <a:pPr algn="ctr" defTabSz="543496"/>
            <a:endParaRPr lang="en-US" sz="2150">
              <a:solidFill>
                <a:srgbClr val="BB0500"/>
              </a:solidFill>
              <a:latin typeface="Open Sans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2843" y="3240512"/>
            <a:ext cx="6327405" cy="507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3496"/>
            <a:endParaRPr lang="tr-TR" sz="26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7414" y="2336090"/>
            <a:ext cx="735180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43496"/>
            <a:r>
              <a:rPr lang="tr-TR" sz="4400" b="1" dirty="0">
                <a:solidFill>
                  <a:prstClr val="white"/>
                </a:solidFill>
                <a:latin typeface="Open Sans"/>
                <a:cs typeface="Helvetica"/>
              </a:rPr>
              <a:t>WITHDRAWAL</a:t>
            </a:r>
            <a:r>
              <a:rPr lang="en-US" sz="4400" b="1" dirty="0">
                <a:solidFill>
                  <a:prstClr val="white"/>
                </a:solidFill>
                <a:latin typeface="Open Sans"/>
                <a:cs typeface="Helvetica"/>
              </a:rPr>
              <a:t> </a:t>
            </a:r>
          </a:p>
          <a:p>
            <a:pPr algn="ctr" defTabSz="543496"/>
            <a:r>
              <a:rPr lang="en-US" sz="4400" b="1" dirty="0">
                <a:solidFill>
                  <a:prstClr val="white"/>
                </a:solidFill>
                <a:latin typeface="Open Sans"/>
                <a:cs typeface="Helvetica"/>
              </a:rPr>
              <a:t>/ DERSTEN ÇEKİLME</a:t>
            </a:r>
            <a:endParaRPr lang="tr-TR" sz="4400" b="1" dirty="0">
              <a:solidFill>
                <a:prstClr val="white"/>
              </a:solidFill>
              <a:latin typeface="Open Sans"/>
              <a:cs typeface="Helvetica"/>
            </a:endParaRPr>
          </a:p>
          <a:p>
            <a:pPr algn="ctr" defTabSz="543496"/>
            <a:endParaRPr lang="tr-TR" sz="2150" b="1" dirty="0">
              <a:solidFill>
                <a:prstClr val="white"/>
              </a:solidFill>
              <a:latin typeface="Helvetica"/>
              <a:cs typeface="Helvetica"/>
            </a:endParaRPr>
          </a:p>
          <a:p>
            <a:pPr algn="ctr" defTabSz="543496"/>
            <a:r>
              <a:rPr lang="tr-TR" sz="2150" dirty="0">
                <a:solidFill>
                  <a:prstClr val="white"/>
                </a:solidFill>
                <a:latin typeface="Open Sans Light"/>
                <a:cs typeface="Helvetica"/>
              </a:rPr>
              <a:t>Seçmeli derslerinizi</a:t>
            </a:r>
            <a:r>
              <a:rPr lang="en-US" sz="2150" dirty="0">
                <a:solidFill>
                  <a:prstClr val="white"/>
                </a:solidFill>
                <a:latin typeface="Open Sans Light"/>
                <a:cs typeface="Helvetica"/>
              </a:rPr>
              <a:t> </a:t>
            </a:r>
            <a:r>
              <a:rPr lang="tr-TR" sz="2150" dirty="0">
                <a:solidFill>
                  <a:prstClr val="white"/>
                </a:solidFill>
                <a:latin typeface="Open Sans Light"/>
                <a:cs typeface="Helvetica"/>
              </a:rPr>
              <a:t>3 Mayıs 2024 tarihine kadar Kişisel Sayfa</a:t>
            </a:r>
            <a:r>
              <a:rPr lang="en-US" sz="2150" dirty="0" err="1">
                <a:solidFill>
                  <a:prstClr val="white"/>
                </a:solidFill>
                <a:latin typeface="Open Sans Light"/>
                <a:cs typeface="Helvetica"/>
              </a:rPr>
              <a:t>nız</a:t>
            </a:r>
            <a:r>
              <a:rPr lang="en-US" sz="2150" dirty="0">
                <a:solidFill>
                  <a:prstClr val="white"/>
                </a:solidFill>
                <a:latin typeface="Open Sans Light"/>
                <a:cs typeface="Helvetica"/>
              </a:rPr>
              <a:t> </a:t>
            </a:r>
            <a:r>
              <a:rPr lang="tr-TR" sz="2150" dirty="0">
                <a:solidFill>
                  <a:prstClr val="white"/>
                </a:solidFill>
                <a:latin typeface="Open Sans Light"/>
                <a:cs typeface="Helvetica"/>
              </a:rPr>
              <a:t>(SIS)</a:t>
            </a:r>
            <a:r>
              <a:rPr lang="en-US" sz="2150" dirty="0">
                <a:solidFill>
                  <a:prstClr val="white"/>
                </a:solidFill>
                <a:latin typeface="Open Sans Light"/>
                <a:cs typeface="Helvetica"/>
              </a:rPr>
              <a:t> </a:t>
            </a:r>
            <a:r>
              <a:rPr lang="en-US" sz="2150" dirty="0" err="1">
                <a:solidFill>
                  <a:prstClr val="white"/>
                </a:solidFill>
                <a:latin typeface="Open Sans Light"/>
                <a:cs typeface="Helvetica"/>
              </a:rPr>
              <a:t>üzerinden</a:t>
            </a:r>
            <a:r>
              <a:rPr lang="en-US" sz="2150" dirty="0">
                <a:solidFill>
                  <a:prstClr val="white"/>
                </a:solidFill>
                <a:latin typeface="Open Sans Light"/>
                <a:cs typeface="Helvetica"/>
              </a:rPr>
              <a:t>, Withdrawal </a:t>
            </a:r>
            <a:r>
              <a:rPr lang="en-US" sz="2150" dirty="0" err="1">
                <a:solidFill>
                  <a:prstClr val="white"/>
                </a:solidFill>
                <a:latin typeface="Open Sans Light"/>
                <a:cs typeface="Helvetica"/>
              </a:rPr>
              <a:t>sekmesi</a:t>
            </a:r>
            <a:r>
              <a:rPr lang="en-US" sz="2150" dirty="0">
                <a:solidFill>
                  <a:prstClr val="white"/>
                </a:solidFill>
                <a:latin typeface="Open Sans Light"/>
                <a:cs typeface="Helvetica"/>
              </a:rPr>
              <a:t> </a:t>
            </a:r>
            <a:r>
              <a:rPr lang="en-US" sz="2150" dirty="0" err="1">
                <a:solidFill>
                  <a:prstClr val="white"/>
                </a:solidFill>
                <a:latin typeface="Open Sans Light"/>
                <a:cs typeface="Helvetica"/>
              </a:rPr>
              <a:t>altından</a:t>
            </a:r>
            <a:r>
              <a:rPr lang="en-US" sz="2150" dirty="0">
                <a:solidFill>
                  <a:prstClr val="white"/>
                </a:solidFill>
                <a:latin typeface="Open Sans Light"/>
                <a:cs typeface="Helvetica"/>
              </a:rPr>
              <a:t> </a:t>
            </a:r>
            <a:r>
              <a:rPr lang="en-US" sz="2150" dirty="0" err="1">
                <a:solidFill>
                  <a:prstClr val="white"/>
                </a:solidFill>
                <a:latin typeface="Open Sans Light"/>
                <a:cs typeface="Helvetica"/>
              </a:rPr>
              <a:t>yapabilirsiniz</a:t>
            </a:r>
            <a:r>
              <a:rPr lang="en-US" sz="2150" dirty="0">
                <a:solidFill>
                  <a:prstClr val="white"/>
                </a:solidFill>
                <a:latin typeface="Open Sans Light"/>
                <a:cs typeface="Helvetica"/>
              </a:rPr>
              <a:t>.</a:t>
            </a:r>
            <a:endParaRPr lang="tr-TR" sz="2150" dirty="0">
              <a:solidFill>
                <a:prstClr val="white"/>
              </a:solidFill>
              <a:latin typeface="Open Sans Light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012" y="1177301"/>
            <a:ext cx="1183367" cy="118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755744" y="4069517"/>
            <a:ext cx="776721" cy="639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54" tIns="22828" rIns="45654" bIns="22828" rtlCol="0" anchor="ctr"/>
          <a:lstStyle/>
          <a:p>
            <a:pPr algn="ctr" defTabSz="543496"/>
            <a:endParaRPr lang="en-US" sz="2150">
              <a:solidFill>
                <a:srgbClr val="BB0500"/>
              </a:solidFill>
              <a:latin typeface="Open Sans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43780" y="3002273"/>
            <a:ext cx="8446258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43496"/>
            <a:r>
              <a:rPr lang="en-US" sz="2150" b="1" dirty="0" err="1">
                <a:solidFill>
                  <a:prstClr val="white"/>
                </a:solidFill>
                <a:latin typeface="Helvetica"/>
                <a:cs typeface="Helvetica"/>
              </a:rPr>
              <a:t>santral</a:t>
            </a:r>
            <a:r>
              <a:rPr lang="en-US" sz="2150" dirty="0" err="1">
                <a:solidFill>
                  <a:prstClr val="white"/>
                </a:solidFill>
                <a:latin typeface="Helvetica"/>
                <a:cs typeface="Helvetica"/>
              </a:rPr>
              <a:t>istanbul</a:t>
            </a:r>
            <a:r>
              <a:rPr lang="en-US" sz="2150" dirty="0">
                <a:solidFill>
                  <a:prstClr val="white"/>
                </a:solidFill>
                <a:latin typeface="Helvetica"/>
                <a:cs typeface="Helvetica"/>
              </a:rPr>
              <a:t> </a:t>
            </a:r>
            <a:r>
              <a:rPr lang="en-US" sz="2150" dirty="0" err="1">
                <a:solidFill>
                  <a:prstClr val="white"/>
                </a:solidFill>
                <a:latin typeface="Helvetica"/>
                <a:cs typeface="Helvetica"/>
              </a:rPr>
              <a:t>Kampüsü</a:t>
            </a:r>
            <a:r>
              <a:rPr lang="en-US" sz="2150" dirty="0">
                <a:solidFill>
                  <a:prstClr val="white"/>
                </a:solidFill>
                <a:latin typeface="Helvetica"/>
                <a:cs typeface="Helvetica"/>
              </a:rPr>
              <a:t> </a:t>
            </a:r>
            <a:r>
              <a:rPr lang="en-US" sz="2150" dirty="0" err="1">
                <a:solidFill>
                  <a:prstClr val="white"/>
                </a:solidFill>
                <a:latin typeface="Helvetica"/>
                <a:cs typeface="Helvetica"/>
              </a:rPr>
              <a:t>Lisansüstü</a:t>
            </a:r>
            <a:r>
              <a:rPr lang="en-US" sz="2150" dirty="0">
                <a:solidFill>
                  <a:prstClr val="white"/>
                </a:solidFill>
                <a:latin typeface="Helvetica"/>
                <a:cs typeface="Helvetica"/>
              </a:rPr>
              <a:t> </a:t>
            </a:r>
            <a:r>
              <a:rPr lang="en-US" sz="2150" dirty="0" err="1">
                <a:solidFill>
                  <a:prstClr val="white"/>
                </a:solidFill>
                <a:latin typeface="Helvetica"/>
                <a:cs typeface="Helvetica"/>
              </a:rPr>
              <a:t>Öğrenci</a:t>
            </a:r>
            <a:r>
              <a:rPr lang="en-US" sz="2150" dirty="0">
                <a:solidFill>
                  <a:prstClr val="white"/>
                </a:solidFill>
                <a:latin typeface="Helvetica"/>
                <a:cs typeface="Helvetica"/>
              </a:rPr>
              <a:t> </a:t>
            </a:r>
            <a:r>
              <a:rPr lang="en-US" sz="2150" dirty="0" err="1">
                <a:solidFill>
                  <a:prstClr val="white"/>
                </a:solidFill>
                <a:latin typeface="Helvetica"/>
                <a:cs typeface="Helvetica"/>
              </a:rPr>
              <a:t>İşleri</a:t>
            </a:r>
            <a:r>
              <a:rPr lang="en-US" sz="2150" dirty="0">
                <a:solidFill>
                  <a:prstClr val="white"/>
                </a:solidFill>
                <a:latin typeface="Helvetica"/>
                <a:cs typeface="Helvetica"/>
              </a:rPr>
              <a:t> </a:t>
            </a:r>
          </a:p>
          <a:p>
            <a:pPr algn="ctr" defTabSz="543496"/>
            <a:r>
              <a:rPr lang="en-US" sz="2150" dirty="0">
                <a:solidFill>
                  <a:prstClr val="white"/>
                </a:solidFill>
                <a:latin typeface="Helvetica"/>
                <a:cs typeface="Helvetica"/>
              </a:rPr>
              <a:t>L 1 </a:t>
            </a:r>
            <a:r>
              <a:rPr lang="en-US" sz="2150" dirty="0" err="1">
                <a:solidFill>
                  <a:prstClr val="white"/>
                </a:solidFill>
                <a:latin typeface="Helvetica"/>
                <a:cs typeface="Helvetica"/>
              </a:rPr>
              <a:t>Binası</a:t>
            </a:r>
            <a:r>
              <a:rPr lang="en-US" sz="2150" dirty="0">
                <a:solidFill>
                  <a:prstClr val="white"/>
                </a:solidFill>
                <a:latin typeface="Helvetica"/>
                <a:cs typeface="Helvetica"/>
              </a:rPr>
              <a:t>- Zemin Kat</a:t>
            </a:r>
          </a:p>
          <a:p>
            <a:pPr algn="ctr" defTabSz="543496"/>
            <a:r>
              <a:rPr lang="en-US" sz="2150" dirty="0">
                <a:solidFill>
                  <a:prstClr val="white"/>
                </a:solidFill>
                <a:latin typeface="Helvetica"/>
                <a:cs typeface="Helvetica"/>
              </a:rPr>
              <a:t>Oda </a:t>
            </a:r>
            <a:r>
              <a:rPr lang="en-US" sz="2150" dirty="0" err="1">
                <a:solidFill>
                  <a:prstClr val="white"/>
                </a:solidFill>
                <a:latin typeface="Helvetica"/>
                <a:cs typeface="Helvetica"/>
              </a:rPr>
              <a:t>numarası</a:t>
            </a:r>
            <a:r>
              <a:rPr lang="en-US" sz="2150" dirty="0">
                <a:solidFill>
                  <a:prstClr val="white"/>
                </a:solidFill>
                <a:latin typeface="Helvetica"/>
                <a:cs typeface="Helvetica"/>
              </a:rPr>
              <a:t>: Z-16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841" y="1029855"/>
            <a:ext cx="1202579" cy="120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4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707644" y="3649389"/>
            <a:ext cx="776721" cy="639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54" tIns="22828" rIns="45654" bIns="22828" rtlCol="0" anchor="ctr"/>
          <a:lstStyle/>
          <a:p>
            <a:pPr algn="ctr" defTabSz="543496"/>
            <a:endParaRPr lang="en-US" sz="2150">
              <a:solidFill>
                <a:srgbClr val="BB0500"/>
              </a:solidFill>
              <a:latin typeface="Open Sans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2843" y="3240512"/>
            <a:ext cx="6327405" cy="507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3496"/>
            <a:endParaRPr lang="tr-TR" sz="26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2149" y="1968444"/>
            <a:ext cx="6153255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3496"/>
            <a:r>
              <a:rPr lang="tr-TR" sz="2150">
                <a:solidFill>
                  <a:prstClr val="white"/>
                </a:solidFill>
                <a:latin typeface="Calibri"/>
              </a:rPr>
              <a:t>	</a:t>
            </a:r>
          </a:p>
        </p:txBody>
      </p:sp>
      <p:sp>
        <p:nvSpPr>
          <p:cNvPr id="4" name="Rectangle 3"/>
          <p:cNvSpPr/>
          <p:nvPr/>
        </p:nvSpPr>
        <p:spPr>
          <a:xfrm>
            <a:off x="3052001" y="2983037"/>
            <a:ext cx="6095206" cy="4231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43496"/>
            <a:r>
              <a:rPr lang="en-US" sz="2150" b="1">
                <a:solidFill>
                  <a:prstClr val="white"/>
                </a:solidFill>
                <a:latin typeface="Helvetica"/>
                <a:cs typeface="Helvetica"/>
              </a:rPr>
              <a:t>BAŞARILI BİR AKADEMİK DÖNEM DİLERİZ</a:t>
            </a:r>
          </a:p>
        </p:txBody>
      </p:sp>
    </p:spTree>
    <p:extLst>
      <p:ext uri="{BB962C8B-B14F-4D97-AF65-F5344CB8AC3E}">
        <p14:creationId xmlns:p14="http://schemas.microsoft.com/office/powerpoint/2010/main" val="28454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6540095"/>
            <a:ext cx="12192000" cy="6984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endParaRPr lang="en-US" sz="900">
              <a:latin typeface="Open Sans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51777"/>
            <a:ext cx="10363200" cy="685689"/>
          </a:xfrm>
        </p:spPr>
        <p:txBody>
          <a:bodyPr>
            <a:noAutofit/>
          </a:bodyPr>
          <a:lstStyle/>
          <a:p>
            <a:r>
              <a:rPr lang="tr-TR" dirty="0"/>
              <a:t>Adım adım bilmeniz gerekenler</a:t>
            </a:r>
            <a:r>
              <a:rPr lang="en-US" dirty="0"/>
              <a:t>;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t>3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07644" y="1106149"/>
            <a:ext cx="776721" cy="6399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54" tIns="22828" rIns="45654" bIns="22828" rtlCol="0" anchor="ctr"/>
          <a:lstStyle/>
          <a:p>
            <a:pPr algn="ctr"/>
            <a:endParaRPr lang="en-US" sz="900">
              <a:solidFill>
                <a:schemeClr val="accent2"/>
              </a:solidFill>
              <a:latin typeface="Open Sans Ligh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094383" y="1877243"/>
            <a:ext cx="0" cy="3921344"/>
          </a:xfrm>
          <a:prstGeom prst="line">
            <a:avLst/>
          </a:prstGeom>
          <a:ln>
            <a:solidFill>
              <a:srgbClr val="D9D9D9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5839380" y="1892556"/>
            <a:ext cx="505492" cy="50549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endParaRPr lang="en-US" sz="900">
              <a:latin typeface="Open Sans Light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844713" y="3071038"/>
            <a:ext cx="505492" cy="50549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endParaRPr lang="en-US" sz="900">
              <a:latin typeface="Open Sans Light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5857024" y="4289873"/>
            <a:ext cx="505492" cy="50549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endParaRPr lang="en-US" sz="900">
              <a:latin typeface="Open Sans Light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846102" y="5428873"/>
            <a:ext cx="505492" cy="50549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endParaRPr lang="en-US" sz="900">
              <a:latin typeface="Open Sans Light"/>
            </a:endParaRPr>
          </a:p>
        </p:txBody>
      </p:sp>
      <p:sp>
        <p:nvSpPr>
          <p:cNvPr id="43" name="Subtitle 9"/>
          <p:cNvSpPr txBox="1">
            <a:spLocks/>
          </p:cNvSpPr>
          <p:nvPr/>
        </p:nvSpPr>
        <p:spPr>
          <a:xfrm>
            <a:off x="2107428" y="1953257"/>
            <a:ext cx="3619419" cy="382729"/>
          </a:xfrm>
          <a:prstGeom prst="rect">
            <a:avLst/>
          </a:prstGeom>
        </p:spPr>
        <p:txBody>
          <a:bodyPr vert="horz" lIns="108707" tIns="54354" rIns="108707" bIns="54354" rtlCol="0">
            <a:sp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</a:pPr>
            <a:r>
              <a:rPr lang="en-US" sz="1750" dirty="0" err="1"/>
              <a:t>Ders</a:t>
            </a:r>
            <a:r>
              <a:rPr lang="en-US" sz="1750" dirty="0"/>
              <a:t> </a:t>
            </a:r>
            <a:r>
              <a:rPr lang="en-US" sz="1750" dirty="0" err="1"/>
              <a:t>kaydımı</a:t>
            </a:r>
            <a:r>
              <a:rPr lang="en-US" sz="1750" dirty="0"/>
              <a:t> </a:t>
            </a:r>
            <a:r>
              <a:rPr lang="en-US" sz="1750" dirty="0" err="1"/>
              <a:t>nasıl</a:t>
            </a:r>
            <a:r>
              <a:rPr lang="en-US" sz="1750" dirty="0"/>
              <a:t> </a:t>
            </a:r>
            <a:r>
              <a:rPr lang="en-US" sz="1750" dirty="0" err="1"/>
              <a:t>yapabilirim</a:t>
            </a:r>
            <a:r>
              <a:rPr lang="en-US" sz="1750" dirty="0"/>
              <a:t>?</a:t>
            </a:r>
          </a:p>
        </p:txBody>
      </p:sp>
      <p:sp>
        <p:nvSpPr>
          <p:cNvPr id="44" name="Subtitle 9"/>
          <p:cNvSpPr txBox="1">
            <a:spLocks/>
          </p:cNvSpPr>
          <p:nvPr/>
        </p:nvSpPr>
        <p:spPr>
          <a:xfrm>
            <a:off x="6407583" y="3115633"/>
            <a:ext cx="3619419" cy="406005"/>
          </a:xfrm>
          <a:prstGeom prst="rect">
            <a:avLst/>
          </a:prstGeom>
        </p:spPr>
        <p:txBody>
          <a:bodyPr vert="horz" lIns="108707" tIns="54354" rIns="108707" bIns="54354" rtlCol="0">
            <a:sp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1750" dirty="0" err="1"/>
              <a:t>Ders</a:t>
            </a:r>
            <a:r>
              <a:rPr lang="en-US" sz="1750" dirty="0"/>
              <a:t> </a:t>
            </a:r>
            <a:r>
              <a:rPr lang="en-US" sz="1750" dirty="0" err="1"/>
              <a:t>kaydı</a:t>
            </a:r>
            <a:r>
              <a:rPr lang="en-US" sz="1750" dirty="0"/>
              <a:t> </a:t>
            </a:r>
            <a:r>
              <a:rPr lang="en-US" sz="1750" dirty="0" err="1"/>
              <a:t>onayı</a:t>
            </a:r>
            <a:r>
              <a:rPr lang="en-US" sz="1750" dirty="0"/>
              <a:t> </a:t>
            </a:r>
          </a:p>
        </p:txBody>
      </p:sp>
      <p:sp>
        <p:nvSpPr>
          <p:cNvPr id="47" name="Subtitle 9"/>
          <p:cNvSpPr txBox="1">
            <a:spLocks/>
          </p:cNvSpPr>
          <p:nvPr/>
        </p:nvSpPr>
        <p:spPr>
          <a:xfrm>
            <a:off x="4263644" y="4359687"/>
            <a:ext cx="1546808" cy="383050"/>
          </a:xfrm>
          <a:prstGeom prst="rect">
            <a:avLst/>
          </a:prstGeom>
        </p:spPr>
        <p:txBody>
          <a:bodyPr vert="horz" wrap="square" lIns="108707" tIns="54354" rIns="108707" bIns="54354" rtlCol="0">
            <a:sp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1750" dirty="0"/>
              <a:t>Add – Drop</a:t>
            </a:r>
          </a:p>
        </p:txBody>
      </p:sp>
      <p:sp>
        <p:nvSpPr>
          <p:cNvPr id="48" name="Subtitle 9"/>
          <p:cNvSpPr txBox="1">
            <a:spLocks/>
          </p:cNvSpPr>
          <p:nvPr/>
        </p:nvSpPr>
        <p:spPr>
          <a:xfrm>
            <a:off x="6123090" y="5517775"/>
            <a:ext cx="3619419" cy="382729"/>
          </a:xfrm>
          <a:prstGeom prst="rect">
            <a:avLst/>
          </a:prstGeom>
        </p:spPr>
        <p:txBody>
          <a:bodyPr vert="horz" lIns="108707" tIns="54354" rIns="108707" bIns="54354" rtlCol="0">
            <a:sp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</a:pPr>
            <a:r>
              <a:rPr lang="en-US" sz="1750" dirty="0"/>
              <a:t>Withdrawal / </a:t>
            </a:r>
            <a:r>
              <a:rPr lang="en-US" sz="1750" dirty="0" err="1"/>
              <a:t>Dersten</a:t>
            </a:r>
            <a:r>
              <a:rPr lang="en-US" sz="1750" dirty="0"/>
              <a:t> </a:t>
            </a:r>
            <a:r>
              <a:rPr lang="en-US" sz="1750" dirty="0" err="1"/>
              <a:t>Çekilme</a:t>
            </a:r>
            <a:endParaRPr lang="en-US" sz="17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491" y="1663206"/>
            <a:ext cx="241784" cy="2417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238" y="2046210"/>
            <a:ext cx="196824" cy="196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189" y="3208272"/>
            <a:ext cx="220728" cy="22072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8741" y="4484808"/>
            <a:ext cx="208699" cy="1328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3491" y="5593672"/>
            <a:ext cx="237270" cy="20491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6477" y="6345065"/>
            <a:ext cx="317459" cy="29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1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22" grpId="0" animBg="1"/>
      <p:bldP spid="24" grpId="0" animBg="1"/>
      <p:bldP spid="34" grpId="0" animBg="1"/>
      <p:bldP spid="35" grpId="0" animBg="1"/>
      <p:bldP spid="43" grpId="0"/>
      <p:bldP spid="44" grpId="0"/>
      <p:bldP spid="47" grpId="0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831001" y="2872830"/>
            <a:ext cx="8564628" cy="1214740"/>
          </a:xfrm>
          <a:prstGeom prst="rect">
            <a:avLst/>
          </a:prstGeom>
        </p:spPr>
        <p:txBody>
          <a:bodyPr lIns="45697" tIns="22848" rIns="45697" bIns="22848"/>
          <a:lstStyle>
            <a:lvl1pPr algn="ctr" defTabSz="1087636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defTabSz="543709">
              <a:lnSpc>
                <a:spcPct val="90000"/>
              </a:lnSpc>
              <a:tabLst>
                <a:tab pos="2490898" algn="l"/>
              </a:tabLst>
            </a:pPr>
            <a:endParaRPr lang="en-US" sz="4399">
              <a:solidFill>
                <a:prstClr val="white"/>
              </a:solidFill>
              <a:latin typeface="Open Sans Light"/>
              <a:cs typeface="Open Sans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07644" y="3458432"/>
            <a:ext cx="776721" cy="639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54" tIns="22828" rIns="45654" bIns="22828" rtlCol="0" anchor="ctr"/>
          <a:lstStyle/>
          <a:p>
            <a:pPr algn="ctr" defTabSz="543496"/>
            <a:endParaRPr lang="en-US" sz="2150">
              <a:solidFill>
                <a:srgbClr val="BB0500"/>
              </a:solidFill>
              <a:latin typeface="Open Sans Ligh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b="1">
                <a:solidFill>
                  <a:schemeClr val="bg1"/>
                </a:solidFill>
              </a:rPr>
              <a:t>DERS KAYDI</a:t>
            </a:r>
            <a:endParaRPr lang="tr-TR" sz="4400" b="1">
              <a:solidFill>
                <a:schemeClr val="bg1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828800" y="3905382"/>
            <a:ext cx="8534400" cy="1752372"/>
          </a:xfrm>
        </p:spPr>
        <p:txBody>
          <a:bodyPr>
            <a:normAutofit fontScale="85000" lnSpcReduction="10000"/>
          </a:bodyPr>
          <a:lstStyle/>
          <a:p>
            <a:r>
              <a:rPr lang="tr-TR" sz="3200" dirty="0">
                <a:solidFill>
                  <a:schemeClr val="bg1"/>
                </a:solidFill>
              </a:rPr>
              <a:t>12-16 Şubat</a:t>
            </a:r>
            <a:r>
              <a:rPr lang="en-US" sz="3200" dirty="0">
                <a:solidFill>
                  <a:schemeClr val="bg1"/>
                </a:solidFill>
              </a:rPr>
              <a:t> 2024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tarihleri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arasında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  <a:p>
            <a:r>
              <a:rPr lang="en-US" sz="3200" dirty="0" err="1">
                <a:solidFill>
                  <a:schemeClr val="bg1"/>
                </a:solidFill>
              </a:rPr>
              <a:t>ders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kayıt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işlemlerini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  <a:p>
            <a:r>
              <a:rPr lang="en-US" sz="3200" dirty="0" err="1">
                <a:solidFill>
                  <a:schemeClr val="bg1"/>
                </a:solidFill>
              </a:rPr>
              <a:t>tamamlamanız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gerekmektedir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  <a:p>
            <a:endParaRPr lang="tr-TR" sz="2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083" y="1314725"/>
            <a:ext cx="1168248" cy="116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5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813686" y="2821630"/>
            <a:ext cx="8564628" cy="1214740"/>
          </a:xfrm>
          <a:prstGeom prst="rect">
            <a:avLst/>
          </a:prstGeom>
        </p:spPr>
        <p:txBody>
          <a:bodyPr lIns="45697" tIns="22848" rIns="45697" bIns="22848"/>
          <a:lstStyle>
            <a:lvl1pPr algn="ctr" defTabSz="1087636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defTabSz="543709">
              <a:lnSpc>
                <a:spcPct val="90000"/>
              </a:lnSpc>
              <a:tabLst>
                <a:tab pos="2490898" algn="l"/>
              </a:tabLst>
            </a:pPr>
            <a:r>
              <a:rPr lang="en-US" sz="4399" b="1" err="1">
                <a:solidFill>
                  <a:prstClr val="white"/>
                </a:solidFill>
                <a:cs typeface="Open Sans Light"/>
              </a:rPr>
              <a:t>Ders</a:t>
            </a:r>
            <a:r>
              <a:rPr lang="en-US" sz="4399" b="1">
                <a:solidFill>
                  <a:prstClr val="white"/>
                </a:solidFill>
                <a:cs typeface="Open Sans Light"/>
              </a:rPr>
              <a:t> </a:t>
            </a:r>
            <a:r>
              <a:rPr lang="en-US" sz="4399" b="1" err="1">
                <a:solidFill>
                  <a:prstClr val="white"/>
                </a:solidFill>
                <a:cs typeface="Open Sans Light"/>
              </a:rPr>
              <a:t>kayıtları</a:t>
            </a:r>
            <a:r>
              <a:rPr lang="en-US" sz="4399" b="1">
                <a:solidFill>
                  <a:prstClr val="white"/>
                </a:solidFill>
                <a:cs typeface="Open Sans Light"/>
              </a:rPr>
              <a:t> </a:t>
            </a:r>
            <a:r>
              <a:rPr lang="en-US" sz="4399" b="1" err="1">
                <a:solidFill>
                  <a:prstClr val="white"/>
                </a:solidFill>
                <a:cs typeface="Open Sans Light"/>
              </a:rPr>
              <a:t>sırasında</a:t>
            </a:r>
            <a:r>
              <a:rPr lang="en-US" sz="4399" b="1">
                <a:solidFill>
                  <a:prstClr val="white"/>
                </a:solidFill>
                <a:cs typeface="Open Sans Light"/>
              </a:rPr>
              <a:t> </a:t>
            </a:r>
            <a:r>
              <a:rPr lang="en-US" sz="4399" b="1" err="1">
                <a:solidFill>
                  <a:prstClr val="white"/>
                </a:solidFill>
                <a:cs typeface="Open Sans Light"/>
              </a:rPr>
              <a:t>dikkat</a:t>
            </a:r>
            <a:r>
              <a:rPr lang="en-US" sz="4399" b="1">
                <a:solidFill>
                  <a:prstClr val="white"/>
                </a:solidFill>
                <a:cs typeface="Open Sans Light"/>
              </a:rPr>
              <a:t> </a:t>
            </a:r>
            <a:r>
              <a:rPr lang="en-US" sz="4399" b="1" err="1">
                <a:solidFill>
                  <a:prstClr val="white"/>
                </a:solidFill>
                <a:cs typeface="Open Sans Light"/>
              </a:rPr>
              <a:t>etmeniz</a:t>
            </a:r>
            <a:r>
              <a:rPr lang="en-US" sz="4399" b="1">
                <a:solidFill>
                  <a:prstClr val="white"/>
                </a:solidFill>
                <a:cs typeface="Open Sans Light"/>
              </a:rPr>
              <a:t> </a:t>
            </a:r>
            <a:r>
              <a:rPr lang="en-US" sz="4399" b="1" err="1">
                <a:solidFill>
                  <a:prstClr val="white"/>
                </a:solidFill>
                <a:cs typeface="Open Sans Light"/>
              </a:rPr>
              <a:t>gerekenler</a:t>
            </a:r>
            <a:br>
              <a:rPr lang="en-US" sz="3599">
                <a:solidFill>
                  <a:prstClr val="white"/>
                </a:solidFill>
                <a:latin typeface="Open Sans Light"/>
                <a:cs typeface="Open Sans Light"/>
              </a:rPr>
            </a:br>
            <a:endParaRPr lang="en-US" sz="4399">
              <a:solidFill>
                <a:prstClr val="white"/>
              </a:solidFill>
              <a:latin typeface="Open Sans Light"/>
              <a:cs typeface="Open Sans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07644" y="4179980"/>
            <a:ext cx="776721" cy="639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54" tIns="22828" rIns="45654" bIns="22828" rtlCol="0" anchor="ctr"/>
          <a:lstStyle/>
          <a:p>
            <a:pPr algn="ctr" defTabSz="543496"/>
            <a:endParaRPr lang="en-US" sz="2150">
              <a:solidFill>
                <a:srgbClr val="BB0500"/>
              </a:solidFill>
              <a:latin typeface="Open Sans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988" y="1276630"/>
            <a:ext cx="1206343" cy="120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1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892837" y="80265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r>
              <a:rPr lang="en-US" sz="2400" b="1" err="1">
                <a:latin typeface="Open Sans Light"/>
              </a:rPr>
              <a:t>Öğrenci</a:t>
            </a:r>
            <a:r>
              <a:rPr lang="en-US" sz="2400" b="1">
                <a:latin typeface="Open Sans Light"/>
              </a:rPr>
              <a:t> </a:t>
            </a:r>
            <a:r>
              <a:rPr lang="en-US" sz="2400" b="1" err="1">
                <a:latin typeface="Open Sans Light"/>
              </a:rPr>
              <a:t>sayfanıza</a:t>
            </a:r>
            <a:r>
              <a:rPr lang="en-US" sz="2400" b="1">
                <a:latin typeface="Open Sans Light"/>
              </a:rPr>
              <a:t> </a:t>
            </a:r>
          </a:p>
          <a:p>
            <a:pPr algn="ctr"/>
            <a:r>
              <a:rPr lang="en-US" sz="2400" b="1" err="1">
                <a:latin typeface="Open Sans Light"/>
              </a:rPr>
              <a:t>giriş</a:t>
            </a:r>
            <a:r>
              <a:rPr lang="en-US" sz="2400" b="1">
                <a:latin typeface="Open Sans Light"/>
              </a:rPr>
              <a:t> </a:t>
            </a:r>
            <a:r>
              <a:rPr lang="en-US" sz="2400" b="1" err="1">
                <a:latin typeface="Open Sans Light"/>
              </a:rPr>
              <a:t>yapınız</a:t>
            </a:r>
            <a:r>
              <a:rPr lang="en-US" sz="2400" b="1">
                <a:latin typeface="Open Sans Light"/>
              </a:rPr>
              <a:t>. 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406418" y="909849"/>
            <a:ext cx="534600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44171" y="5285541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sp>
        <p:nvSpPr>
          <p:cNvPr id="41" name="Text Placeholder 1"/>
          <p:cNvSpPr txBox="1">
            <a:spLocks/>
          </p:cNvSpPr>
          <p:nvPr/>
        </p:nvSpPr>
        <p:spPr>
          <a:xfrm>
            <a:off x="8667515" y="1655979"/>
            <a:ext cx="2851755" cy="448240"/>
          </a:xfrm>
          <a:prstGeom prst="rect">
            <a:avLst/>
          </a:prstGeom>
        </p:spPr>
        <p:txBody>
          <a:bodyPr wrap="square" lIns="45697" tIns="22848" rIns="45697" bIns="22848">
            <a:spAutoFit/>
          </a:bodyPr>
          <a:lstStyle>
            <a:lvl1pPr marL="0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5pPr>
            <a:lvl6pPr marL="5982000" indent="-543819" algn="l" defTabSz="1087636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69639" indent="-543819" algn="l" defTabSz="1087636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57277" indent="-543819" algn="l" defTabSz="1087636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44913" indent="-543819" algn="l" defTabSz="1087636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b="1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98B981-6D51-403C-B2A2-B45AF1C56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0962"/>
            <a:ext cx="7892836" cy="46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5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/>
      <p:bldP spid="39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90888" y="447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endParaRPr lang="en-US" sz="900">
              <a:latin typeface="Open Sans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06418" y="909849"/>
            <a:ext cx="534600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sp>
        <p:nvSpPr>
          <p:cNvPr id="41" name="Text Placeholder 1"/>
          <p:cNvSpPr txBox="1">
            <a:spLocks/>
          </p:cNvSpPr>
          <p:nvPr/>
        </p:nvSpPr>
        <p:spPr>
          <a:xfrm>
            <a:off x="8565566" y="2632947"/>
            <a:ext cx="2851755" cy="1468519"/>
          </a:xfrm>
          <a:prstGeom prst="rect">
            <a:avLst/>
          </a:prstGeom>
        </p:spPr>
        <p:txBody>
          <a:bodyPr wrap="square" lIns="45697" tIns="22848" rIns="45697" bIns="22848">
            <a:spAutoFit/>
          </a:bodyPr>
          <a:lstStyle>
            <a:lvl1pPr marL="0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5pPr>
            <a:lvl6pPr marL="5982000" indent="-543819" algn="l" defTabSz="1087636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69639" indent="-543819" algn="l" defTabSz="1087636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57277" indent="-543819" algn="l" defTabSz="1087636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44913" indent="-543819" algn="l" defTabSz="1087636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649" b="1" err="1">
                <a:solidFill>
                  <a:schemeClr val="bg1"/>
                </a:solidFill>
              </a:rPr>
              <a:t>Kullanıcı</a:t>
            </a:r>
            <a:r>
              <a:rPr lang="en-US" sz="2649" b="1">
                <a:solidFill>
                  <a:schemeClr val="bg1"/>
                </a:solidFill>
              </a:rPr>
              <a:t> </a:t>
            </a:r>
            <a:r>
              <a:rPr lang="en-US" sz="2649" b="1" err="1">
                <a:solidFill>
                  <a:schemeClr val="bg1"/>
                </a:solidFill>
              </a:rPr>
              <a:t>bilgileriniz</a:t>
            </a:r>
            <a:r>
              <a:rPr lang="en-US" sz="2649" b="1">
                <a:solidFill>
                  <a:schemeClr val="bg1"/>
                </a:solidFill>
              </a:rPr>
              <a:t> </a:t>
            </a:r>
            <a:r>
              <a:rPr lang="en-US" sz="2649" b="1" err="1">
                <a:solidFill>
                  <a:schemeClr val="bg1"/>
                </a:solidFill>
              </a:rPr>
              <a:t>ve</a:t>
            </a:r>
            <a:r>
              <a:rPr lang="en-US" sz="2649" b="1">
                <a:solidFill>
                  <a:schemeClr val="bg1"/>
                </a:solidFill>
              </a:rPr>
              <a:t> </a:t>
            </a:r>
            <a:r>
              <a:rPr lang="en-US" sz="2649" b="1" err="1">
                <a:solidFill>
                  <a:schemeClr val="bg1"/>
                </a:solidFill>
              </a:rPr>
              <a:t>şifrenizi</a:t>
            </a:r>
            <a:r>
              <a:rPr lang="en-US" sz="2649" b="1">
                <a:solidFill>
                  <a:schemeClr val="bg1"/>
                </a:solidFill>
              </a:rPr>
              <a:t> </a:t>
            </a:r>
            <a:r>
              <a:rPr lang="en-US" sz="2649" b="1" err="1">
                <a:solidFill>
                  <a:schemeClr val="bg1"/>
                </a:solidFill>
              </a:rPr>
              <a:t>giriniz</a:t>
            </a:r>
            <a:r>
              <a:rPr lang="en-US" sz="2649" b="1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6147" name="Picture 3" descr="C:\Users\burcak\Downloads\Bilgi SIS Connect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60" y="1462784"/>
            <a:ext cx="7361411" cy="38088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4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/>
      <p:bldP spid="39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90888" y="447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endParaRPr lang="en-US" sz="900">
              <a:latin typeface="Open Sans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06418" y="909849"/>
            <a:ext cx="534600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sp>
        <p:nvSpPr>
          <p:cNvPr id="41" name="Text Placeholder 1"/>
          <p:cNvSpPr txBox="1">
            <a:spLocks/>
          </p:cNvSpPr>
          <p:nvPr/>
        </p:nvSpPr>
        <p:spPr>
          <a:xfrm>
            <a:off x="8565566" y="2632947"/>
            <a:ext cx="2851755" cy="1468519"/>
          </a:xfrm>
          <a:prstGeom prst="rect">
            <a:avLst/>
          </a:prstGeom>
        </p:spPr>
        <p:txBody>
          <a:bodyPr wrap="square" lIns="45697" tIns="22848" rIns="45697" bIns="22848">
            <a:spAutoFit/>
          </a:bodyPr>
          <a:lstStyle>
            <a:lvl1pPr marL="0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5pPr>
            <a:lvl6pPr marL="5982000" indent="-543819" algn="l" defTabSz="1087636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69639" indent="-543819" algn="l" defTabSz="1087636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57277" indent="-543819" algn="l" defTabSz="1087636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44913" indent="-543819" algn="l" defTabSz="1087636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649" b="1" dirty="0" err="1">
                <a:solidFill>
                  <a:schemeClr val="bg1"/>
                </a:solidFill>
              </a:rPr>
              <a:t>Kayıt</a:t>
            </a:r>
            <a:r>
              <a:rPr lang="en-US" sz="2649" b="1" dirty="0">
                <a:solidFill>
                  <a:schemeClr val="bg1"/>
                </a:solidFill>
              </a:rPr>
              <a:t> / </a:t>
            </a:r>
            <a:r>
              <a:rPr lang="en-US" sz="2649" b="1" dirty="0" err="1">
                <a:solidFill>
                  <a:schemeClr val="bg1"/>
                </a:solidFill>
              </a:rPr>
              <a:t>Ders</a:t>
            </a:r>
            <a:r>
              <a:rPr lang="en-US" sz="2649" b="1" dirty="0">
                <a:solidFill>
                  <a:schemeClr val="bg1"/>
                </a:solidFill>
              </a:rPr>
              <a:t> </a:t>
            </a:r>
            <a:r>
              <a:rPr lang="en-US" sz="2649" b="1" dirty="0" err="1">
                <a:solidFill>
                  <a:schemeClr val="bg1"/>
                </a:solidFill>
              </a:rPr>
              <a:t>Kaydı</a:t>
            </a:r>
            <a:r>
              <a:rPr lang="en-US" sz="2649" b="1" dirty="0">
                <a:solidFill>
                  <a:schemeClr val="bg1"/>
                </a:solidFill>
              </a:rPr>
              <a:t> </a:t>
            </a:r>
            <a:r>
              <a:rPr lang="en-US" sz="2649" b="1" dirty="0" err="1">
                <a:solidFill>
                  <a:schemeClr val="bg1"/>
                </a:solidFill>
              </a:rPr>
              <a:t>sekmesine</a:t>
            </a:r>
            <a:r>
              <a:rPr lang="en-US" sz="2649" b="1" dirty="0">
                <a:solidFill>
                  <a:schemeClr val="bg1"/>
                </a:solidFill>
              </a:rPr>
              <a:t> </a:t>
            </a:r>
            <a:r>
              <a:rPr lang="en-US" sz="2649" b="1" dirty="0" err="1">
                <a:solidFill>
                  <a:schemeClr val="bg1"/>
                </a:solidFill>
              </a:rPr>
              <a:t>tıklayınız</a:t>
            </a:r>
            <a:r>
              <a:rPr lang="en-US" sz="2649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0385B38-CBC8-4B27-BFC2-DFA299C64D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" t="-11386" r="-409" b="-11386"/>
          <a:stretch/>
        </p:blipFill>
        <p:spPr>
          <a:xfrm>
            <a:off x="0" y="0"/>
            <a:ext cx="7799961" cy="6858000"/>
          </a:xfrm>
        </p:spPr>
      </p:pic>
    </p:spTree>
    <p:extLst>
      <p:ext uri="{BB962C8B-B14F-4D97-AF65-F5344CB8AC3E}">
        <p14:creationId xmlns:p14="http://schemas.microsoft.com/office/powerpoint/2010/main" val="225640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/>
      <p:bldP spid="39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90888" y="447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Open Sans Light"/>
              </a:rPr>
              <a:t>Ders</a:t>
            </a:r>
            <a:r>
              <a:rPr lang="en-US" sz="2000" b="1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Open Sans Light"/>
              </a:rPr>
              <a:t>Kataloğu</a:t>
            </a:r>
            <a:r>
              <a:rPr lang="en-US" sz="2000" b="1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Open Sans Light"/>
              </a:rPr>
              <a:t>için</a:t>
            </a:r>
            <a:r>
              <a:rPr lang="en-US" sz="2000" b="1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Open Sans Light"/>
              </a:rPr>
              <a:t>Tıklayınız</a:t>
            </a:r>
            <a:r>
              <a:rPr lang="en-US" sz="2000" b="1" dirty="0">
                <a:solidFill>
                  <a:schemeClr val="bg1"/>
                </a:solidFill>
                <a:latin typeface="Open Sans Light"/>
              </a:rPr>
              <a:t>.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Open Sans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https://ects.bilgi.edu.tr/Department/PacketSchedule</a:t>
            </a:r>
            <a:endParaRPr lang="en-US" sz="1000" b="1" dirty="0">
              <a:solidFill>
                <a:schemeClr val="tx1"/>
              </a:solidFill>
              <a:latin typeface="Open Sans Light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Open Sans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06418" y="909849"/>
            <a:ext cx="534600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0AD0FC-37E5-44F5-9336-FA6641600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4915"/>
            <a:ext cx="7790888" cy="524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2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/>
      <p:bldP spid="3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ter">
  <a:themeElements>
    <a:clrScheme name="Red 01">
      <a:dk1>
        <a:sysClr val="windowText" lastClr="000000"/>
      </a:dk1>
      <a:lt1>
        <a:sysClr val="window" lastClr="FFFFFF"/>
      </a:lt1>
      <a:dk2>
        <a:srgbClr val="797979"/>
      </a:dk2>
      <a:lt2>
        <a:srgbClr val="E1221B"/>
      </a:lt2>
      <a:accent1>
        <a:srgbClr val="900600"/>
      </a:accent1>
      <a:accent2>
        <a:srgbClr val="BB0500"/>
      </a:accent2>
      <a:accent3>
        <a:srgbClr val="E1221B"/>
      </a:accent3>
      <a:accent4>
        <a:srgbClr val="EF333B"/>
      </a:accent4>
      <a:accent5>
        <a:srgbClr val="FF5364"/>
      </a:accent5>
      <a:accent6>
        <a:srgbClr val="C7C7C7"/>
      </a:accent6>
      <a:hlink>
        <a:srgbClr val="BB0500"/>
      </a:hlink>
      <a:folHlink>
        <a:srgbClr val="FF536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 dirty="0">
            <a:latin typeface="Open Sans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Master">
  <a:themeElements>
    <a:clrScheme name="Red 01">
      <a:dk1>
        <a:sysClr val="windowText" lastClr="000000"/>
      </a:dk1>
      <a:lt1>
        <a:sysClr val="window" lastClr="FFFFFF"/>
      </a:lt1>
      <a:dk2>
        <a:srgbClr val="797979"/>
      </a:dk2>
      <a:lt2>
        <a:srgbClr val="E1221B"/>
      </a:lt2>
      <a:accent1>
        <a:srgbClr val="900600"/>
      </a:accent1>
      <a:accent2>
        <a:srgbClr val="BB0500"/>
      </a:accent2>
      <a:accent3>
        <a:srgbClr val="E1221B"/>
      </a:accent3>
      <a:accent4>
        <a:srgbClr val="EF333B"/>
      </a:accent4>
      <a:accent5>
        <a:srgbClr val="FF5364"/>
      </a:accent5>
      <a:accent6>
        <a:srgbClr val="C7C7C7"/>
      </a:accent6>
      <a:hlink>
        <a:srgbClr val="BB0500"/>
      </a:hlink>
      <a:folHlink>
        <a:srgbClr val="FF536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 dirty="0">
            <a:latin typeface="Open Sans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533</Words>
  <Application>Microsoft Office PowerPoint</Application>
  <PresentationFormat>Widescreen</PresentationFormat>
  <Paragraphs>131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Gill Sans</vt:lpstr>
      <vt:lpstr>Helvetica</vt:lpstr>
      <vt:lpstr>Open Sans</vt:lpstr>
      <vt:lpstr>Open Sans Light</vt:lpstr>
      <vt:lpstr>Office Theme</vt:lpstr>
      <vt:lpstr>Master</vt:lpstr>
      <vt:lpstr>1_Master</vt:lpstr>
      <vt:lpstr>  İstanbul Bilgi Üniversitesi’ne  Hoş geldiniz</vt:lpstr>
      <vt:lpstr> Yüksek Lisans Öğrencileri için Adım Adım  Ders Kaydı</vt:lpstr>
      <vt:lpstr>Adım adım bilmeniz gerekenler;</vt:lpstr>
      <vt:lpstr>DERS KAYDI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İstanbul Bilgi Üniversitesi’ne  Hoşgeldiniz</dc:title>
  <dc:creator>Sezgi Sert</dc:creator>
  <cp:lastModifiedBy>Burcu Halac</cp:lastModifiedBy>
  <cp:revision>19</cp:revision>
  <dcterms:created xsi:type="dcterms:W3CDTF">2021-09-22T08:07:57Z</dcterms:created>
  <dcterms:modified xsi:type="dcterms:W3CDTF">2024-02-06T09:19:37Z</dcterms:modified>
</cp:coreProperties>
</file>